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740" r:id="rId2"/>
  </p:sldMasterIdLst>
  <p:sldIdLst>
    <p:sldId id="256" r:id="rId3"/>
    <p:sldId id="257" r:id="rId4"/>
    <p:sldId id="258" r:id="rId5"/>
    <p:sldId id="260" r:id="rId6"/>
    <p:sldId id="278" r:id="rId7"/>
    <p:sldId id="259" r:id="rId8"/>
    <p:sldId id="261" r:id="rId9"/>
    <p:sldId id="262" r:id="rId10"/>
    <p:sldId id="27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9" r:id="rId23"/>
    <p:sldId id="280" r:id="rId24"/>
    <p:sldId id="281" r:id="rId25"/>
    <p:sldId id="275" r:id="rId26"/>
    <p:sldId id="27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svg"/><Relationship Id="rId1" Type="http://schemas.openxmlformats.org/officeDocument/2006/relationships/image" Target="../media/image32.png"/><Relationship Id="rId6" Type="http://schemas.openxmlformats.org/officeDocument/2006/relationships/image" Target="../media/image40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8C739-6E51-46FE-BA4B-925516A35A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1692EEB-E783-46CA-AB09-F87CDB6D18F8}">
      <dgm:prSet/>
      <dgm:spPr/>
      <dgm:t>
        <a:bodyPr/>
        <a:lstStyle/>
        <a:p>
          <a:r>
            <a:rPr lang="pl-PL">
              <a:solidFill>
                <a:schemeClr val="accent5">
                  <a:lumMod val="50000"/>
                </a:schemeClr>
              </a:solidFill>
            </a:rPr>
            <a:t>A solid infrastructure is everything</a:t>
          </a:r>
          <a:endParaRPr lang="en-US">
            <a:solidFill>
              <a:schemeClr val="accent5">
                <a:lumMod val="50000"/>
              </a:schemeClr>
            </a:solidFill>
          </a:endParaRPr>
        </a:p>
      </dgm:t>
    </dgm:pt>
    <dgm:pt modelId="{92E8BABB-0812-4355-8731-8D25914CDC79}" type="parTrans" cxnId="{89A47194-6CDB-46A6-B69E-75D56056FF19}">
      <dgm:prSet/>
      <dgm:spPr/>
      <dgm:t>
        <a:bodyPr/>
        <a:lstStyle/>
        <a:p>
          <a:endParaRPr lang="en-US"/>
        </a:p>
      </dgm:t>
    </dgm:pt>
    <dgm:pt modelId="{817D17D2-FFE3-4F4D-8981-C6EFA110BD56}" type="sibTrans" cxnId="{89A47194-6CDB-46A6-B69E-75D56056FF19}">
      <dgm:prSet/>
      <dgm:spPr/>
      <dgm:t>
        <a:bodyPr/>
        <a:lstStyle/>
        <a:p>
          <a:endParaRPr lang="en-US"/>
        </a:p>
      </dgm:t>
    </dgm:pt>
    <dgm:pt modelId="{89E94ED5-5522-4D13-91D7-4EF3AD01AD9F}">
      <dgm:prSet/>
      <dgm:spPr/>
      <dgm:t>
        <a:bodyPr/>
        <a:lstStyle/>
        <a:p>
          <a:r>
            <a:rPr lang="pl-PL">
              <a:solidFill>
                <a:schemeClr val="accent5">
                  <a:lumMod val="50000"/>
                </a:schemeClr>
              </a:solidFill>
            </a:rPr>
            <a:t>Try to automate as much as you can</a:t>
          </a:r>
          <a:endParaRPr lang="en-US">
            <a:solidFill>
              <a:schemeClr val="accent5">
                <a:lumMod val="50000"/>
              </a:schemeClr>
            </a:solidFill>
          </a:endParaRPr>
        </a:p>
      </dgm:t>
    </dgm:pt>
    <dgm:pt modelId="{3E1122CE-CD2C-48F9-8E41-6BD61507F6CB}" type="parTrans" cxnId="{1503E514-E2C6-482B-8D59-2DCD630DC02E}">
      <dgm:prSet/>
      <dgm:spPr/>
      <dgm:t>
        <a:bodyPr/>
        <a:lstStyle/>
        <a:p>
          <a:endParaRPr lang="en-US"/>
        </a:p>
      </dgm:t>
    </dgm:pt>
    <dgm:pt modelId="{36AD84E7-1FB2-490B-B2F7-B28F5EB247F9}" type="sibTrans" cxnId="{1503E514-E2C6-482B-8D59-2DCD630DC02E}">
      <dgm:prSet/>
      <dgm:spPr/>
      <dgm:t>
        <a:bodyPr/>
        <a:lstStyle/>
        <a:p>
          <a:endParaRPr lang="en-US"/>
        </a:p>
      </dgm:t>
    </dgm:pt>
    <dgm:pt modelId="{8D2C9358-D586-48A0-BD45-BF9C22B45E78}">
      <dgm:prSet/>
      <dgm:spPr/>
      <dgm:t>
        <a:bodyPr/>
        <a:lstStyle/>
        <a:p>
          <a:r>
            <a:rPr lang="pl-PL">
              <a:solidFill>
                <a:schemeClr val="accent5">
                  <a:lumMod val="50000"/>
                </a:schemeClr>
              </a:solidFill>
            </a:rPr>
            <a:t>Ask as much questions as possible </a:t>
          </a:r>
          <a:endParaRPr lang="en-US">
            <a:solidFill>
              <a:schemeClr val="accent5">
                <a:lumMod val="50000"/>
              </a:schemeClr>
            </a:solidFill>
          </a:endParaRPr>
        </a:p>
      </dgm:t>
    </dgm:pt>
    <dgm:pt modelId="{411F068F-9334-45EC-B17C-5385DDDD0D26}" type="parTrans" cxnId="{F6D3C8F5-75EE-46CD-B029-6CDBE75E829E}">
      <dgm:prSet/>
      <dgm:spPr/>
      <dgm:t>
        <a:bodyPr/>
        <a:lstStyle/>
        <a:p>
          <a:endParaRPr lang="en-US"/>
        </a:p>
      </dgm:t>
    </dgm:pt>
    <dgm:pt modelId="{C8F51B52-2105-49E0-9636-96A32F1D7123}" type="sibTrans" cxnId="{F6D3C8F5-75EE-46CD-B029-6CDBE75E829E}">
      <dgm:prSet/>
      <dgm:spPr/>
      <dgm:t>
        <a:bodyPr/>
        <a:lstStyle/>
        <a:p>
          <a:endParaRPr lang="en-US"/>
        </a:p>
      </dgm:t>
    </dgm:pt>
    <dgm:pt modelId="{62521098-8250-48D9-904B-5C191B822083}" type="pres">
      <dgm:prSet presAssocID="{B348C739-6E51-46FE-BA4B-925516A35A7C}" presName="root" presStyleCnt="0">
        <dgm:presLayoutVars>
          <dgm:dir/>
          <dgm:resizeHandles val="exact"/>
        </dgm:presLayoutVars>
      </dgm:prSet>
      <dgm:spPr/>
    </dgm:pt>
    <dgm:pt modelId="{BCE6A2BD-9723-481B-8DEA-2D7E038F27D4}" type="pres">
      <dgm:prSet presAssocID="{41692EEB-E783-46CA-AB09-F87CDB6D18F8}" presName="compNode" presStyleCnt="0"/>
      <dgm:spPr/>
    </dgm:pt>
    <dgm:pt modelId="{9B001237-E1F9-499B-9B8F-FD38956A8311}" type="pres">
      <dgm:prSet presAssocID="{41692EEB-E783-46CA-AB09-F87CDB6D18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asto"/>
        </a:ext>
      </dgm:extLst>
    </dgm:pt>
    <dgm:pt modelId="{5A31F268-80E8-4BE4-B59F-A0A54E360DB5}" type="pres">
      <dgm:prSet presAssocID="{41692EEB-E783-46CA-AB09-F87CDB6D18F8}" presName="spaceRect" presStyleCnt="0"/>
      <dgm:spPr/>
    </dgm:pt>
    <dgm:pt modelId="{93D97465-DA0A-48EE-9330-9F4D39F86A5A}" type="pres">
      <dgm:prSet presAssocID="{41692EEB-E783-46CA-AB09-F87CDB6D18F8}" presName="textRect" presStyleLbl="revTx" presStyleIdx="0" presStyleCnt="3">
        <dgm:presLayoutVars>
          <dgm:chMax val="1"/>
          <dgm:chPref val="1"/>
        </dgm:presLayoutVars>
      </dgm:prSet>
      <dgm:spPr/>
    </dgm:pt>
    <dgm:pt modelId="{3AE1D0C2-13ED-4BB0-A285-2F677535D696}" type="pres">
      <dgm:prSet presAssocID="{817D17D2-FFE3-4F4D-8981-C6EFA110BD56}" presName="sibTrans" presStyleCnt="0"/>
      <dgm:spPr/>
    </dgm:pt>
    <dgm:pt modelId="{89019116-A927-4796-8591-E95C4F96B221}" type="pres">
      <dgm:prSet presAssocID="{89E94ED5-5522-4D13-91D7-4EF3AD01AD9F}" presName="compNode" presStyleCnt="0"/>
      <dgm:spPr/>
    </dgm:pt>
    <dgm:pt modelId="{5B8EEB7A-8DF2-4FD3-BE41-00DC81CD4A57}" type="pres">
      <dgm:prSet presAssocID="{89E94ED5-5522-4D13-91D7-4EF3AD01AD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ekt"/>
        </a:ext>
      </dgm:extLst>
    </dgm:pt>
    <dgm:pt modelId="{117A6707-909B-4E3B-B6BB-1588F45568F2}" type="pres">
      <dgm:prSet presAssocID="{89E94ED5-5522-4D13-91D7-4EF3AD01AD9F}" presName="spaceRect" presStyleCnt="0"/>
      <dgm:spPr/>
    </dgm:pt>
    <dgm:pt modelId="{5121D1FC-247A-48AC-A8E9-CB8EF353C94D}" type="pres">
      <dgm:prSet presAssocID="{89E94ED5-5522-4D13-91D7-4EF3AD01AD9F}" presName="textRect" presStyleLbl="revTx" presStyleIdx="1" presStyleCnt="3">
        <dgm:presLayoutVars>
          <dgm:chMax val="1"/>
          <dgm:chPref val="1"/>
        </dgm:presLayoutVars>
      </dgm:prSet>
      <dgm:spPr/>
    </dgm:pt>
    <dgm:pt modelId="{4DC0C7CF-5015-4A0B-88BB-0A7CFC31F1C4}" type="pres">
      <dgm:prSet presAssocID="{36AD84E7-1FB2-490B-B2F7-B28F5EB247F9}" presName="sibTrans" presStyleCnt="0"/>
      <dgm:spPr/>
    </dgm:pt>
    <dgm:pt modelId="{0C75B860-2170-48BF-80AE-00162B135693}" type="pres">
      <dgm:prSet presAssocID="{8D2C9358-D586-48A0-BD45-BF9C22B45E78}" presName="compNode" presStyleCnt="0"/>
      <dgm:spPr/>
    </dgm:pt>
    <dgm:pt modelId="{E52E614D-19C4-4ADE-9B6D-7DACA468A370}" type="pres">
      <dgm:prSet presAssocID="{8D2C9358-D586-48A0-BD45-BF9C22B45E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E5EFEF0-5371-4CC4-A7E7-7C3CABB964FA}" type="pres">
      <dgm:prSet presAssocID="{8D2C9358-D586-48A0-BD45-BF9C22B45E78}" presName="spaceRect" presStyleCnt="0"/>
      <dgm:spPr/>
    </dgm:pt>
    <dgm:pt modelId="{0190070C-D865-4E97-85EE-DC3727EFA77C}" type="pres">
      <dgm:prSet presAssocID="{8D2C9358-D586-48A0-BD45-BF9C22B45E7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3B8B09-9446-4C24-9033-A2F040AD6A50}" type="presOf" srcId="{41692EEB-E783-46CA-AB09-F87CDB6D18F8}" destId="{93D97465-DA0A-48EE-9330-9F4D39F86A5A}" srcOrd="0" destOrd="0" presId="urn:microsoft.com/office/officeart/2018/2/layout/IconLabelList"/>
    <dgm:cxn modelId="{1503E514-E2C6-482B-8D59-2DCD630DC02E}" srcId="{B348C739-6E51-46FE-BA4B-925516A35A7C}" destId="{89E94ED5-5522-4D13-91D7-4EF3AD01AD9F}" srcOrd="1" destOrd="0" parTransId="{3E1122CE-CD2C-48F9-8E41-6BD61507F6CB}" sibTransId="{36AD84E7-1FB2-490B-B2F7-B28F5EB247F9}"/>
    <dgm:cxn modelId="{720A0E48-D3E8-4BE7-B668-CFB6785E98C3}" type="presOf" srcId="{8D2C9358-D586-48A0-BD45-BF9C22B45E78}" destId="{0190070C-D865-4E97-85EE-DC3727EFA77C}" srcOrd="0" destOrd="0" presId="urn:microsoft.com/office/officeart/2018/2/layout/IconLabelList"/>
    <dgm:cxn modelId="{89A47194-6CDB-46A6-B69E-75D56056FF19}" srcId="{B348C739-6E51-46FE-BA4B-925516A35A7C}" destId="{41692EEB-E783-46CA-AB09-F87CDB6D18F8}" srcOrd="0" destOrd="0" parTransId="{92E8BABB-0812-4355-8731-8D25914CDC79}" sibTransId="{817D17D2-FFE3-4F4D-8981-C6EFA110BD56}"/>
    <dgm:cxn modelId="{E9594DB2-7973-485B-8C8F-089493CD6AC9}" type="presOf" srcId="{B348C739-6E51-46FE-BA4B-925516A35A7C}" destId="{62521098-8250-48D9-904B-5C191B822083}" srcOrd="0" destOrd="0" presId="urn:microsoft.com/office/officeart/2018/2/layout/IconLabelList"/>
    <dgm:cxn modelId="{C7FA4BB5-E3DA-473B-B758-374343CDE985}" type="presOf" srcId="{89E94ED5-5522-4D13-91D7-4EF3AD01AD9F}" destId="{5121D1FC-247A-48AC-A8E9-CB8EF353C94D}" srcOrd="0" destOrd="0" presId="urn:microsoft.com/office/officeart/2018/2/layout/IconLabelList"/>
    <dgm:cxn modelId="{F6D3C8F5-75EE-46CD-B029-6CDBE75E829E}" srcId="{B348C739-6E51-46FE-BA4B-925516A35A7C}" destId="{8D2C9358-D586-48A0-BD45-BF9C22B45E78}" srcOrd="2" destOrd="0" parTransId="{411F068F-9334-45EC-B17C-5385DDDD0D26}" sibTransId="{C8F51B52-2105-49E0-9636-96A32F1D7123}"/>
    <dgm:cxn modelId="{CACE784F-D851-4333-B611-AA0B059647C4}" type="presParOf" srcId="{62521098-8250-48D9-904B-5C191B822083}" destId="{BCE6A2BD-9723-481B-8DEA-2D7E038F27D4}" srcOrd="0" destOrd="0" presId="urn:microsoft.com/office/officeart/2018/2/layout/IconLabelList"/>
    <dgm:cxn modelId="{0A09548B-083C-4EED-B31A-0211208E0227}" type="presParOf" srcId="{BCE6A2BD-9723-481B-8DEA-2D7E038F27D4}" destId="{9B001237-E1F9-499B-9B8F-FD38956A8311}" srcOrd="0" destOrd="0" presId="urn:microsoft.com/office/officeart/2018/2/layout/IconLabelList"/>
    <dgm:cxn modelId="{2394960D-2B9F-462A-9492-E2770D0A4F4B}" type="presParOf" srcId="{BCE6A2BD-9723-481B-8DEA-2D7E038F27D4}" destId="{5A31F268-80E8-4BE4-B59F-A0A54E360DB5}" srcOrd="1" destOrd="0" presId="urn:microsoft.com/office/officeart/2018/2/layout/IconLabelList"/>
    <dgm:cxn modelId="{D4295F18-9E13-42F4-BE8B-54C61C55BF93}" type="presParOf" srcId="{BCE6A2BD-9723-481B-8DEA-2D7E038F27D4}" destId="{93D97465-DA0A-48EE-9330-9F4D39F86A5A}" srcOrd="2" destOrd="0" presId="urn:microsoft.com/office/officeart/2018/2/layout/IconLabelList"/>
    <dgm:cxn modelId="{B6775787-C7DF-43F8-9D12-0EA076518565}" type="presParOf" srcId="{62521098-8250-48D9-904B-5C191B822083}" destId="{3AE1D0C2-13ED-4BB0-A285-2F677535D696}" srcOrd="1" destOrd="0" presId="urn:microsoft.com/office/officeart/2018/2/layout/IconLabelList"/>
    <dgm:cxn modelId="{186473B3-19C8-4E00-8CAB-2EF5A4D692FA}" type="presParOf" srcId="{62521098-8250-48D9-904B-5C191B822083}" destId="{89019116-A927-4796-8591-E95C4F96B221}" srcOrd="2" destOrd="0" presId="urn:microsoft.com/office/officeart/2018/2/layout/IconLabelList"/>
    <dgm:cxn modelId="{598A4F06-3D33-4172-81F6-6CFE03AD64EF}" type="presParOf" srcId="{89019116-A927-4796-8591-E95C4F96B221}" destId="{5B8EEB7A-8DF2-4FD3-BE41-00DC81CD4A57}" srcOrd="0" destOrd="0" presId="urn:microsoft.com/office/officeart/2018/2/layout/IconLabelList"/>
    <dgm:cxn modelId="{4A852F5D-ED8A-478E-8C8A-ED6D566948B6}" type="presParOf" srcId="{89019116-A927-4796-8591-E95C4F96B221}" destId="{117A6707-909B-4E3B-B6BB-1588F45568F2}" srcOrd="1" destOrd="0" presId="urn:microsoft.com/office/officeart/2018/2/layout/IconLabelList"/>
    <dgm:cxn modelId="{11832A80-4371-4EE2-AAA9-E17D613220A7}" type="presParOf" srcId="{89019116-A927-4796-8591-E95C4F96B221}" destId="{5121D1FC-247A-48AC-A8E9-CB8EF353C94D}" srcOrd="2" destOrd="0" presId="urn:microsoft.com/office/officeart/2018/2/layout/IconLabelList"/>
    <dgm:cxn modelId="{36E9DCDE-B6B0-4CC6-AFC3-4C4E9EE86B49}" type="presParOf" srcId="{62521098-8250-48D9-904B-5C191B822083}" destId="{4DC0C7CF-5015-4A0B-88BB-0A7CFC31F1C4}" srcOrd="3" destOrd="0" presId="urn:microsoft.com/office/officeart/2018/2/layout/IconLabelList"/>
    <dgm:cxn modelId="{A950F862-6721-4495-969B-39768C7A72E6}" type="presParOf" srcId="{62521098-8250-48D9-904B-5C191B822083}" destId="{0C75B860-2170-48BF-80AE-00162B135693}" srcOrd="4" destOrd="0" presId="urn:microsoft.com/office/officeart/2018/2/layout/IconLabelList"/>
    <dgm:cxn modelId="{F83F15BF-55AB-443A-A9A5-E76B329AA494}" type="presParOf" srcId="{0C75B860-2170-48BF-80AE-00162B135693}" destId="{E52E614D-19C4-4ADE-9B6D-7DACA468A370}" srcOrd="0" destOrd="0" presId="urn:microsoft.com/office/officeart/2018/2/layout/IconLabelList"/>
    <dgm:cxn modelId="{A87B5C81-FCAA-41A7-BA52-730816CD7235}" type="presParOf" srcId="{0C75B860-2170-48BF-80AE-00162B135693}" destId="{2E5EFEF0-5371-4CC4-A7E7-7C3CABB964FA}" srcOrd="1" destOrd="0" presId="urn:microsoft.com/office/officeart/2018/2/layout/IconLabelList"/>
    <dgm:cxn modelId="{4722013F-1524-478A-BBE3-9EE7629F7338}" type="presParOf" srcId="{0C75B860-2170-48BF-80AE-00162B135693}" destId="{0190070C-D865-4E97-85EE-DC3727EFA7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01237-E1F9-499B-9B8F-FD38956A8311}">
      <dsp:nvSpPr>
        <dsp:cNvPr id="0" name=""/>
        <dsp:cNvSpPr/>
      </dsp:nvSpPr>
      <dsp:spPr>
        <a:xfrm>
          <a:off x="1068792" y="981757"/>
          <a:ext cx="1482198" cy="14821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97465-DA0A-48EE-9330-9F4D39F86A5A}">
      <dsp:nvSpPr>
        <dsp:cNvPr id="0" name=""/>
        <dsp:cNvSpPr/>
      </dsp:nvSpPr>
      <dsp:spPr>
        <a:xfrm>
          <a:off x="163004" y="2852780"/>
          <a:ext cx="32937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>
              <a:solidFill>
                <a:schemeClr val="accent5">
                  <a:lumMod val="50000"/>
                </a:schemeClr>
              </a:solidFill>
            </a:rPr>
            <a:t>A solid infrastructure is everything</a:t>
          </a:r>
          <a:endParaRPr lang="en-US" sz="2700" kern="1200">
            <a:solidFill>
              <a:schemeClr val="accent5">
                <a:lumMod val="50000"/>
              </a:schemeClr>
            </a:solidFill>
          </a:endParaRPr>
        </a:p>
      </dsp:txBody>
      <dsp:txXfrm>
        <a:off x="163004" y="2852780"/>
        <a:ext cx="3293773" cy="720000"/>
      </dsp:txXfrm>
    </dsp:sp>
    <dsp:sp modelId="{5B8EEB7A-8DF2-4FD3-BE41-00DC81CD4A57}">
      <dsp:nvSpPr>
        <dsp:cNvPr id="0" name=""/>
        <dsp:cNvSpPr/>
      </dsp:nvSpPr>
      <dsp:spPr>
        <a:xfrm>
          <a:off x="4938975" y="981757"/>
          <a:ext cx="1482198" cy="148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D1FC-247A-48AC-A8E9-CB8EF353C94D}">
      <dsp:nvSpPr>
        <dsp:cNvPr id="0" name=""/>
        <dsp:cNvSpPr/>
      </dsp:nvSpPr>
      <dsp:spPr>
        <a:xfrm>
          <a:off x="4033188" y="2852780"/>
          <a:ext cx="32937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>
              <a:solidFill>
                <a:schemeClr val="accent5">
                  <a:lumMod val="50000"/>
                </a:schemeClr>
              </a:solidFill>
            </a:rPr>
            <a:t>Try to automate as much as you can</a:t>
          </a:r>
          <a:endParaRPr lang="en-US" sz="2700" kern="1200">
            <a:solidFill>
              <a:schemeClr val="accent5">
                <a:lumMod val="50000"/>
              </a:schemeClr>
            </a:solidFill>
          </a:endParaRPr>
        </a:p>
      </dsp:txBody>
      <dsp:txXfrm>
        <a:off x="4033188" y="2852780"/>
        <a:ext cx="3293773" cy="720000"/>
      </dsp:txXfrm>
    </dsp:sp>
    <dsp:sp modelId="{E52E614D-19C4-4ADE-9B6D-7DACA468A370}">
      <dsp:nvSpPr>
        <dsp:cNvPr id="0" name=""/>
        <dsp:cNvSpPr/>
      </dsp:nvSpPr>
      <dsp:spPr>
        <a:xfrm>
          <a:off x="8809159" y="981757"/>
          <a:ext cx="1482198" cy="14821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0070C-D865-4E97-85EE-DC3727EFA77C}">
      <dsp:nvSpPr>
        <dsp:cNvPr id="0" name=""/>
        <dsp:cNvSpPr/>
      </dsp:nvSpPr>
      <dsp:spPr>
        <a:xfrm>
          <a:off x="7903372" y="2852780"/>
          <a:ext cx="32937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>
              <a:solidFill>
                <a:schemeClr val="accent5">
                  <a:lumMod val="50000"/>
                </a:schemeClr>
              </a:solidFill>
            </a:rPr>
            <a:t>Ask as much questions as possible </a:t>
          </a:r>
          <a:endParaRPr lang="en-US" sz="2700" kern="1200">
            <a:solidFill>
              <a:schemeClr val="accent5">
                <a:lumMod val="50000"/>
              </a:schemeClr>
            </a:solidFill>
          </a:endParaRPr>
        </a:p>
      </dsp:txBody>
      <dsp:txXfrm>
        <a:off x="7903372" y="2852780"/>
        <a:ext cx="329377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191567"/>
            <a:ext cx="4800000" cy="2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3440133"/>
            <a:ext cx="48000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117387" y="2513419"/>
            <a:ext cx="1881928" cy="1613684"/>
          </a:xfrm>
          <a:custGeom>
            <a:avLst/>
            <a:gdLst/>
            <a:ahLst/>
            <a:cxnLst/>
            <a:rect l="l" t="t" r="r" b="b"/>
            <a:pathLst>
              <a:path w="50808" h="43566" extrusionOk="0">
                <a:moveTo>
                  <a:pt x="28976" y="9167"/>
                </a:moveTo>
                <a:cubicBezTo>
                  <a:pt x="29001" y="9167"/>
                  <a:pt x="29026" y="9167"/>
                  <a:pt x="29051" y="9167"/>
                </a:cubicBezTo>
                <a:cubicBezTo>
                  <a:pt x="36040" y="9167"/>
                  <a:pt x="41692" y="14819"/>
                  <a:pt x="41692" y="21808"/>
                </a:cubicBezTo>
                <a:cubicBezTo>
                  <a:pt x="41692" y="29418"/>
                  <a:pt x="35428" y="34466"/>
                  <a:pt x="28911" y="34466"/>
                </a:cubicBezTo>
                <a:cubicBezTo>
                  <a:pt x="25799" y="34466"/>
                  <a:pt x="22629" y="33315"/>
                  <a:pt x="20056" y="30742"/>
                </a:cubicBezTo>
                <a:cubicBezTo>
                  <a:pt x="12112" y="22798"/>
                  <a:pt x="17722" y="9167"/>
                  <a:pt x="28976" y="9167"/>
                </a:cubicBezTo>
                <a:close/>
                <a:moveTo>
                  <a:pt x="28920" y="1"/>
                </a:moveTo>
                <a:cubicBezTo>
                  <a:pt x="23573" y="1"/>
                  <a:pt x="18118" y="1989"/>
                  <a:pt x="13675" y="6432"/>
                </a:cubicBezTo>
                <a:cubicBezTo>
                  <a:pt x="1" y="20107"/>
                  <a:pt x="9664" y="43505"/>
                  <a:pt x="29051" y="43566"/>
                </a:cubicBezTo>
                <a:cubicBezTo>
                  <a:pt x="41084" y="43505"/>
                  <a:pt x="50808" y="33781"/>
                  <a:pt x="50808" y="21808"/>
                </a:cubicBezTo>
                <a:cubicBezTo>
                  <a:pt x="50808" y="8693"/>
                  <a:pt x="40100" y="1"/>
                  <a:pt x="28920" y="1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6802078" y="5178364"/>
            <a:ext cx="38300" cy="3748077"/>
          </a:xfrm>
          <a:custGeom>
            <a:avLst/>
            <a:gdLst/>
            <a:ahLst/>
            <a:cxnLst/>
            <a:rect l="l" t="t" r="r" b="b"/>
            <a:pathLst>
              <a:path w="1034" h="101190" extrusionOk="0">
                <a:moveTo>
                  <a:pt x="1033" y="0"/>
                </a:moveTo>
                <a:lnTo>
                  <a:pt x="0" y="1884"/>
                </a:lnTo>
                <a:lnTo>
                  <a:pt x="0" y="99306"/>
                </a:lnTo>
                <a:lnTo>
                  <a:pt x="1033" y="101190"/>
                </a:lnTo>
                <a:lnTo>
                  <a:pt x="1033" y="0"/>
                </a:ln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6477905" y="5941464"/>
            <a:ext cx="38300" cy="2221881"/>
          </a:xfrm>
          <a:custGeom>
            <a:avLst/>
            <a:gdLst/>
            <a:ahLst/>
            <a:cxnLst/>
            <a:rect l="l" t="t" r="r" b="b"/>
            <a:pathLst>
              <a:path w="1034" h="59986" extrusionOk="0">
                <a:moveTo>
                  <a:pt x="1034" y="1"/>
                </a:moveTo>
                <a:cubicBezTo>
                  <a:pt x="669" y="1216"/>
                  <a:pt x="365" y="2432"/>
                  <a:pt x="1" y="3647"/>
                </a:cubicBezTo>
                <a:lnTo>
                  <a:pt x="1" y="56339"/>
                </a:lnTo>
                <a:cubicBezTo>
                  <a:pt x="365" y="57554"/>
                  <a:pt x="669" y="58770"/>
                  <a:pt x="1034" y="59985"/>
                </a:cubicBezTo>
                <a:lnTo>
                  <a:pt x="1034" y="1"/>
                </a:ln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6693995" y="5385455"/>
            <a:ext cx="38336" cy="3333896"/>
          </a:xfrm>
          <a:custGeom>
            <a:avLst/>
            <a:gdLst/>
            <a:ahLst/>
            <a:cxnLst/>
            <a:rect l="l" t="t" r="r" b="b"/>
            <a:pathLst>
              <a:path w="1035" h="90008" extrusionOk="0">
                <a:moveTo>
                  <a:pt x="1034" y="1"/>
                </a:moveTo>
                <a:cubicBezTo>
                  <a:pt x="669" y="791"/>
                  <a:pt x="366" y="1459"/>
                  <a:pt x="1" y="2188"/>
                </a:cubicBezTo>
                <a:lnTo>
                  <a:pt x="1" y="87820"/>
                </a:lnTo>
                <a:cubicBezTo>
                  <a:pt x="366" y="88549"/>
                  <a:pt x="669" y="89278"/>
                  <a:pt x="1034" y="90007"/>
                </a:cubicBezTo>
                <a:lnTo>
                  <a:pt x="1034" y="1"/>
                </a:ln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6369858" y="6400684"/>
            <a:ext cx="38300" cy="1303437"/>
          </a:xfrm>
          <a:custGeom>
            <a:avLst/>
            <a:gdLst/>
            <a:ahLst/>
            <a:cxnLst/>
            <a:rect l="l" t="t" r="r" b="b"/>
            <a:pathLst>
              <a:path w="1034" h="35190" extrusionOk="0">
                <a:moveTo>
                  <a:pt x="1034" y="1"/>
                </a:moveTo>
                <a:cubicBezTo>
                  <a:pt x="608" y="2553"/>
                  <a:pt x="244" y="5167"/>
                  <a:pt x="0" y="7780"/>
                </a:cubicBezTo>
                <a:lnTo>
                  <a:pt x="0" y="27410"/>
                </a:lnTo>
                <a:cubicBezTo>
                  <a:pt x="244" y="30023"/>
                  <a:pt x="608" y="32637"/>
                  <a:pt x="1034" y="35189"/>
                </a:cubicBezTo>
                <a:lnTo>
                  <a:pt x="1034" y="1"/>
                </a:ln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585950" y="5633068"/>
            <a:ext cx="38300" cy="2840893"/>
          </a:xfrm>
          <a:custGeom>
            <a:avLst/>
            <a:gdLst/>
            <a:ahLst/>
            <a:cxnLst/>
            <a:rect l="l" t="t" r="r" b="b"/>
            <a:pathLst>
              <a:path w="1034" h="76698" extrusionOk="0">
                <a:moveTo>
                  <a:pt x="1034" y="1"/>
                </a:moveTo>
                <a:cubicBezTo>
                  <a:pt x="669" y="852"/>
                  <a:pt x="365" y="1763"/>
                  <a:pt x="1" y="2675"/>
                </a:cubicBezTo>
                <a:lnTo>
                  <a:pt x="1" y="74024"/>
                </a:lnTo>
                <a:cubicBezTo>
                  <a:pt x="365" y="74936"/>
                  <a:pt x="669" y="75786"/>
                  <a:pt x="1034" y="76698"/>
                </a:cubicBezTo>
                <a:lnTo>
                  <a:pt x="1034" y="1"/>
                </a:ln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6910124" y="3206430"/>
            <a:ext cx="7135941" cy="7691948"/>
            <a:chOff x="5182593" y="2404822"/>
            <a:chExt cx="5351956" cy="5768961"/>
          </a:xfrm>
        </p:grpSpPr>
        <p:sp>
          <p:nvSpPr>
            <p:cNvPr id="18" name="Google Shape;18;p2"/>
            <p:cNvSpPr/>
            <p:nvPr/>
          </p:nvSpPr>
          <p:spPr>
            <a:xfrm>
              <a:off x="8581142" y="2558445"/>
              <a:ext cx="28752" cy="5461715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24273" y="2654675"/>
              <a:ext cx="28725" cy="5270949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62204" y="2587142"/>
              <a:ext cx="28725" cy="5404321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43239" y="2619228"/>
              <a:ext cx="28725" cy="5340149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05307" y="2691817"/>
              <a:ext cx="28725" cy="5196666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39734" y="2487523"/>
              <a:ext cx="27030" cy="5603559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00108" y="2531443"/>
              <a:ext cx="28725" cy="5515719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19074" y="2509497"/>
              <a:ext cx="28725" cy="5561306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986341" y="2732348"/>
              <a:ext cx="28725" cy="5113909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91540" y="2990646"/>
              <a:ext cx="27030" cy="4600674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10506" y="2929864"/>
              <a:ext cx="28725" cy="4718877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472575" y="3053124"/>
              <a:ext cx="28725" cy="4474052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553609" y="3122351"/>
              <a:ext cx="27058" cy="4335597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148438" y="2823522"/>
              <a:ext cx="28725" cy="4931561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67376" y="2776240"/>
              <a:ext cx="28752" cy="5026124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58672" y="2468966"/>
              <a:ext cx="27058" cy="5640673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29472" y="2875859"/>
              <a:ext cx="28725" cy="4828581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91404" y="2404822"/>
              <a:ext cx="28725" cy="5768961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200244" y="3941167"/>
              <a:ext cx="28725" cy="2697966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19210" y="3797655"/>
              <a:ext cx="28725" cy="2984961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038175" y="3672729"/>
              <a:ext cx="28725" cy="3234842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281278" y="4104930"/>
              <a:ext cx="28725" cy="2368745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714011" y="3275975"/>
              <a:ext cx="28725" cy="4028350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62312" y="4304168"/>
              <a:ext cx="28725" cy="1970269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795045" y="3362093"/>
              <a:ext cx="28725" cy="3856114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876079" y="3454933"/>
              <a:ext cx="28725" cy="3668738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957113" y="3557914"/>
              <a:ext cx="28752" cy="3462777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015569" y="2428435"/>
              <a:ext cx="28725" cy="5723402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4535" y="2418323"/>
              <a:ext cx="28725" cy="5741959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177638" y="2453770"/>
              <a:ext cx="28725" cy="5672759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53501" y="2411572"/>
              <a:ext cx="28725" cy="575546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094909" y="2438574"/>
              <a:ext cx="28752" cy="5701456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634671" y="3194940"/>
              <a:ext cx="27030" cy="4188724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524409" y="5040255"/>
              <a:ext cx="10140" cy="498095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72466" y="2408183"/>
              <a:ext cx="28725" cy="5763933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443347" y="4565856"/>
              <a:ext cx="28752" cy="1448588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10262" y="2967006"/>
              <a:ext cx="28725" cy="4646261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20632" y="2548305"/>
              <a:ext cx="28725" cy="5481994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639598" y="2575335"/>
              <a:ext cx="28725" cy="5427934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01667" y="2522998"/>
              <a:ext cx="28725" cy="5532609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82701" y="2501052"/>
              <a:ext cx="28752" cy="5578196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15433" y="2717152"/>
              <a:ext cx="28725" cy="514599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96467" y="2676621"/>
              <a:ext cx="28752" cy="5225362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77529" y="2641174"/>
              <a:ext cx="28725" cy="5297952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963763" y="2480772"/>
              <a:ext cx="28725" cy="5618727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58564" y="2607393"/>
              <a:ext cx="28725" cy="5365485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367267" y="2416628"/>
              <a:ext cx="28725" cy="5747043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29336" y="2406488"/>
              <a:ext cx="28725" cy="5767295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48302" y="2409878"/>
              <a:ext cx="28725" cy="57588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044797" y="2462215"/>
              <a:ext cx="27030" cy="5654175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10370" y="2404822"/>
              <a:ext cx="28725" cy="5768961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24137" y="2447020"/>
              <a:ext cx="28725" cy="5684566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86233" y="2423379"/>
              <a:ext cx="28725" cy="5731847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205171" y="2435185"/>
              <a:ext cx="28752" cy="5709901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44661" y="3517411"/>
              <a:ext cx="28725" cy="3543783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182593" y="3748707"/>
              <a:ext cx="28725" cy="308288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263627" y="3627142"/>
              <a:ext cx="28725" cy="3324321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34399" y="2759350"/>
              <a:ext cx="28725" cy="5059905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425695" y="3419486"/>
              <a:ext cx="28725" cy="3741327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72330" y="2855580"/>
              <a:ext cx="28725" cy="4869139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506730" y="3328312"/>
              <a:ext cx="28752" cy="392367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91296" y="2909612"/>
              <a:ext cx="28725" cy="476107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153365" y="2806632"/>
              <a:ext cx="28725" cy="4967036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30894" y="3027788"/>
              <a:ext cx="27058" cy="4523028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587792" y="3243889"/>
              <a:ext cx="28725" cy="4090827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8826" y="3166244"/>
              <a:ext cx="28725" cy="4246117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749860" y="3095321"/>
              <a:ext cx="27030" cy="4389657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110648" y="4229043"/>
              <a:ext cx="1998993" cy="1921320"/>
            </a:xfrm>
            <a:custGeom>
              <a:avLst/>
              <a:gdLst/>
              <a:ahLst/>
              <a:cxnLst/>
              <a:rect l="l" t="t" r="r" b="b"/>
              <a:pathLst>
                <a:path w="71958" h="69162" extrusionOk="0">
                  <a:moveTo>
                    <a:pt x="35979" y="0"/>
                  </a:moveTo>
                  <a:cubicBezTo>
                    <a:pt x="16106" y="0"/>
                    <a:pt x="1" y="15498"/>
                    <a:pt x="1" y="34581"/>
                  </a:cubicBezTo>
                  <a:cubicBezTo>
                    <a:pt x="1" y="53725"/>
                    <a:pt x="16106" y="69161"/>
                    <a:pt x="35979" y="69161"/>
                  </a:cubicBezTo>
                  <a:cubicBezTo>
                    <a:pt x="55852" y="69161"/>
                    <a:pt x="71957" y="53725"/>
                    <a:pt x="71957" y="34581"/>
                  </a:cubicBezTo>
                  <a:cubicBezTo>
                    <a:pt x="71957" y="15498"/>
                    <a:pt x="55852" y="0"/>
                    <a:pt x="35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2"/>
          <p:cNvSpPr/>
          <p:nvPr/>
        </p:nvSpPr>
        <p:spPr>
          <a:xfrm>
            <a:off x="5498676" y="4127108"/>
            <a:ext cx="5575928" cy="5521960"/>
          </a:xfrm>
          <a:custGeom>
            <a:avLst/>
            <a:gdLst/>
            <a:ahLst/>
            <a:cxnLst/>
            <a:rect l="l" t="t" r="r" b="b"/>
            <a:pathLst>
              <a:path w="150538" h="149081" extrusionOk="0">
                <a:moveTo>
                  <a:pt x="75299" y="1"/>
                </a:moveTo>
                <a:cubicBezTo>
                  <a:pt x="33669" y="1"/>
                  <a:pt x="0" y="33366"/>
                  <a:pt x="0" y="74510"/>
                </a:cubicBezTo>
                <a:cubicBezTo>
                  <a:pt x="0" y="115715"/>
                  <a:pt x="33669" y="149080"/>
                  <a:pt x="75299" y="149080"/>
                </a:cubicBezTo>
                <a:cubicBezTo>
                  <a:pt x="116869" y="149080"/>
                  <a:pt x="150538" y="115715"/>
                  <a:pt x="150538" y="74510"/>
                </a:cubicBezTo>
                <a:cubicBezTo>
                  <a:pt x="150538" y="33366"/>
                  <a:pt x="116869" y="1"/>
                  <a:pt x="75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880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1"/>
          <p:cNvGrpSpPr/>
          <p:nvPr/>
        </p:nvGrpSpPr>
        <p:grpSpPr>
          <a:xfrm>
            <a:off x="2067867" y="3804067"/>
            <a:ext cx="2286500" cy="2333933"/>
            <a:chOff x="4166775" y="238125"/>
            <a:chExt cx="1714875" cy="1750450"/>
          </a:xfrm>
        </p:grpSpPr>
        <p:sp>
          <p:nvSpPr>
            <p:cNvPr id="312" name="Google Shape;312;p11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1"/>
          <p:cNvSpPr/>
          <p:nvPr/>
        </p:nvSpPr>
        <p:spPr>
          <a:xfrm>
            <a:off x="8227701" y="479203"/>
            <a:ext cx="1377495" cy="1179452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1"/>
          <p:cNvSpPr/>
          <p:nvPr/>
        </p:nvSpPr>
        <p:spPr>
          <a:xfrm>
            <a:off x="2586800" y="-112333"/>
            <a:ext cx="7018400" cy="701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1"/>
          <p:cNvSpPr txBox="1">
            <a:spLocks noGrp="1"/>
          </p:cNvSpPr>
          <p:nvPr>
            <p:ph type="title" hasCustomPrompt="1"/>
          </p:nvPr>
        </p:nvSpPr>
        <p:spPr>
          <a:xfrm>
            <a:off x="3441167" y="2205433"/>
            <a:ext cx="5310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9" name="Google Shape;339;p11"/>
          <p:cNvSpPr txBox="1">
            <a:spLocks noGrp="1"/>
          </p:cNvSpPr>
          <p:nvPr>
            <p:ph type="body" idx="1"/>
          </p:nvPr>
        </p:nvSpPr>
        <p:spPr>
          <a:xfrm>
            <a:off x="3441100" y="3374729"/>
            <a:ext cx="53100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667"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0199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13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description">
  <p:cSld name="Big Title + description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3"/>
          <p:cNvGrpSpPr/>
          <p:nvPr/>
        </p:nvGrpSpPr>
        <p:grpSpPr>
          <a:xfrm rot="10800000">
            <a:off x="2612034" y="3804067"/>
            <a:ext cx="2286500" cy="2333933"/>
            <a:chOff x="4166775" y="238125"/>
            <a:chExt cx="1714875" cy="1750450"/>
          </a:xfrm>
        </p:grpSpPr>
        <p:sp>
          <p:nvSpPr>
            <p:cNvPr id="343" name="Google Shape;343;p13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</p:grpSp>
      <p:sp>
        <p:nvSpPr>
          <p:cNvPr id="367" name="Google Shape;367;p13"/>
          <p:cNvSpPr/>
          <p:nvPr/>
        </p:nvSpPr>
        <p:spPr>
          <a:xfrm>
            <a:off x="7347634" y="479170"/>
            <a:ext cx="1377495" cy="1179452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>
            <a:off x="3047767" y="380800"/>
            <a:ext cx="6096400" cy="609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/>
          </p:nvPr>
        </p:nvSpPr>
        <p:spPr>
          <a:xfrm>
            <a:off x="3911433" y="1797451"/>
            <a:ext cx="4369200" cy="12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"/>
          </p:nvPr>
        </p:nvSpPr>
        <p:spPr>
          <a:xfrm>
            <a:off x="3911367" y="3037751"/>
            <a:ext cx="4369200" cy="2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4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>
            <a:spLocks noGrp="1"/>
          </p:cNvSpPr>
          <p:nvPr>
            <p:ph type="title" hasCustomPrompt="1"/>
          </p:nvPr>
        </p:nvSpPr>
        <p:spPr>
          <a:xfrm>
            <a:off x="884567" y="2587933"/>
            <a:ext cx="115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733" y="2587933"/>
            <a:ext cx="114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4" name="Google Shape;374;p14"/>
          <p:cNvSpPr txBox="1">
            <a:spLocks noGrp="1"/>
          </p:cNvSpPr>
          <p:nvPr>
            <p:ph type="title" idx="3" hasCustomPrompt="1"/>
          </p:nvPr>
        </p:nvSpPr>
        <p:spPr>
          <a:xfrm>
            <a:off x="884567" y="4236167"/>
            <a:ext cx="115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5" name="Google Shape;375;p14"/>
          <p:cNvSpPr txBox="1">
            <a:spLocks noGrp="1"/>
          </p:cNvSpPr>
          <p:nvPr>
            <p:ph type="title" idx="4" hasCustomPrompt="1"/>
          </p:nvPr>
        </p:nvSpPr>
        <p:spPr>
          <a:xfrm>
            <a:off x="5200733" y="4236167"/>
            <a:ext cx="115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6" name="Google Shape;376;p14"/>
          <p:cNvSpPr txBox="1">
            <a:spLocks noGrp="1"/>
          </p:cNvSpPr>
          <p:nvPr>
            <p:ph type="title" idx="5"/>
          </p:nvPr>
        </p:nvSpPr>
        <p:spPr>
          <a:xfrm>
            <a:off x="960000" y="511967"/>
            <a:ext cx="10272000" cy="13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subTitle" idx="1"/>
          </p:nvPr>
        </p:nvSpPr>
        <p:spPr>
          <a:xfrm>
            <a:off x="2020033" y="2539784"/>
            <a:ext cx="30044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6"/>
          </p:nvPr>
        </p:nvSpPr>
        <p:spPr>
          <a:xfrm>
            <a:off x="2020033" y="2975384"/>
            <a:ext cx="3004400" cy="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subTitle" idx="7"/>
          </p:nvPr>
        </p:nvSpPr>
        <p:spPr>
          <a:xfrm>
            <a:off x="6631067" y="2539784"/>
            <a:ext cx="30044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8"/>
          </p:nvPr>
        </p:nvSpPr>
        <p:spPr>
          <a:xfrm>
            <a:off x="6631067" y="2975384"/>
            <a:ext cx="3004400" cy="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subTitle" idx="9"/>
          </p:nvPr>
        </p:nvSpPr>
        <p:spPr>
          <a:xfrm>
            <a:off x="2020033" y="4172667"/>
            <a:ext cx="30044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subTitle" idx="13"/>
          </p:nvPr>
        </p:nvSpPr>
        <p:spPr>
          <a:xfrm>
            <a:off x="2020033" y="4608267"/>
            <a:ext cx="3004400" cy="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3" name="Google Shape;383;p14"/>
          <p:cNvSpPr txBox="1">
            <a:spLocks noGrp="1"/>
          </p:cNvSpPr>
          <p:nvPr>
            <p:ph type="subTitle" idx="14"/>
          </p:nvPr>
        </p:nvSpPr>
        <p:spPr>
          <a:xfrm>
            <a:off x="6631067" y="4172667"/>
            <a:ext cx="30044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5"/>
          </p:nvPr>
        </p:nvSpPr>
        <p:spPr>
          <a:xfrm>
            <a:off x="6631067" y="4608267"/>
            <a:ext cx="3004400" cy="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10395667" y="268952"/>
            <a:ext cx="526767" cy="451033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6" name="Google Shape;386;p14"/>
          <p:cNvGrpSpPr/>
          <p:nvPr/>
        </p:nvGrpSpPr>
        <p:grpSpPr>
          <a:xfrm rot="10800000">
            <a:off x="10979801" y="85800"/>
            <a:ext cx="2286500" cy="2333933"/>
            <a:chOff x="4166775" y="238125"/>
            <a:chExt cx="1714875" cy="1750450"/>
          </a:xfrm>
        </p:grpSpPr>
        <p:sp>
          <p:nvSpPr>
            <p:cNvPr id="387" name="Google Shape;387;p14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1" name="Google Shape;411;p14"/>
          <p:cNvSpPr/>
          <p:nvPr/>
        </p:nvSpPr>
        <p:spPr>
          <a:xfrm>
            <a:off x="11317534" y="1376667"/>
            <a:ext cx="1611033" cy="1594667"/>
          </a:xfrm>
          <a:custGeom>
            <a:avLst/>
            <a:gdLst/>
            <a:ahLst/>
            <a:cxnLst/>
            <a:rect l="l" t="t" r="r" b="b"/>
            <a:pathLst>
              <a:path w="48331" h="47840" extrusionOk="0">
                <a:moveTo>
                  <a:pt x="24175" y="1"/>
                </a:moveTo>
                <a:cubicBezTo>
                  <a:pt x="10831" y="1"/>
                  <a:pt x="0" y="10699"/>
                  <a:pt x="0" y="23930"/>
                </a:cubicBezTo>
                <a:cubicBezTo>
                  <a:pt x="0" y="37142"/>
                  <a:pt x="10831" y="47840"/>
                  <a:pt x="24175" y="47840"/>
                </a:cubicBezTo>
                <a:cubicBezTo>
                  <a:pt x="37519" y="47840"/>
                  <a:pt x="48331" y="37142"/>
                  <a:pt x="48331" y="23930"/>
                </a:cubicBezTo>
                <a:cubicBezTo>
                  <a:pt x="48331" y="10699"/>
                  <a:pt x="37519" y="1"/>
                  <a:pt x="241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7275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 txBox="1">
            <a:spLocks noGrp="1"/>
          </p:cNvSpPr>
          <p:nvPr>
            <p:ph type="title"/>
          </p:nvPr>
        </p:nvSpPr>
        <p:spPr>
          <a:xfrm>
            <a:off x="960100" y="4128629"/>
            <a:ext cx="48448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1"/>
          </p:nvPr>
        </p:nvSpPr>
        <p:spPr>
          <a:xfrm>
            <a:off x="960000" y="2195851"/>
            <a:ext cx="4844800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grpSp>
        <p:nvGrpSpPr>
          <p:cNvPr id="415" name="Google Shape;415;p15"/>
          <p:cNvGrpSpPr/>
          <p:nvPr/>
        </p:nvGrpSpPr>
        <p:grpSpPr>
          <a:xfrm>
            <a:off x="7965797" y="3637201"/>
            <a:ext cx="7676207" cy="7691948"/>
            <a:chOff x="1663125" y="238125"/>
            <a:chExt cx="5181025" cy="5191650"/>
          </a:xfrm>
        </p:grpSpPr>
        <p:sp>
          <p:nvSpPr>
            <p:cNvPr id="416" name="Google Shape;416;p15"/>
            <p:cNvSpPr/>
            <p:nvPr/>
          </p:nvSpPr>
          <p:spPr>
            <a:xfrm>
              <a:off x="5086225" y="376375"/>
              <a:ext cx="25875" cy="4915150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305025" y="462975"/>
              <a:ext cx="25850" cy="4743475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159175" y="402200"/>
              <a:ext cx="25850" cy="4863500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232100" y="431075"/>
              <a:ext cx="25850" cy="4805750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377950" y="496400"/>
              <a:ext cx="25850" cy="4676625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868975" y="312550"/>
              <a:ext cx="24325" cy="5042800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013300" y="352075"/>
              <a:ext cx="25850" cy="4963750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940375" y="332325"/>
              <a:ext cx="25850" cy="5004775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450875" y="532875"/>
              <a:ext cx="25850" cy="4602150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815525" y="765325"/>
              <a:ext cx="24325" cy="4140275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742600" y="710625"/>
              <a:ext cx="25850" cy="4246650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888450" y="821550"/>
              <a:ext cx="25850" cy="4026325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961375" y="883850"/>
              <a:ext cx="24350" cy="3901725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5596750" y="614925"/>
              <a:ext cx="25850" cy="4438050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5523800" y="572375"/>
              <a:ext cx="25875" cy="4523150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4796025" y="295850"/>
              <a:ext cx="24350" cy="5076200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669675" y="662025"/>
              <a:ext cx="25850" cy="4345375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4285525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6543300" y="1620725"/>
              <a:ext cx="25850" cy="2427975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6470375" y="1491575"/>
              <a:ext cx="25850" cy="2686250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6397450" y="1379150"/>
              <a:ext cx="25850" cy="2911125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6616225" y="1768100"/>
              <a:ext cx="25850" cy="2131700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6105725" y="1022100"/>
              <a:ext cx="25850" cy="3625225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689150" y="1947400"/>
              <a:ext cx="25850" cy="1773100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6178650" y="1099600"/>
              <a:ext cx="25850" cy="3470225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6251575" y="1183150"/>
              <a:ext cx="25850" cy="3301600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6324500" y="1275825"/>
              <a:ext cx="25875" cy="3116250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577250" y="259375"/>
              <a:ext cx="25850" cy="5150650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504325" y="250275"/>
              <a:ext cx="25850" cy="5167350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4723100" y="282175"/>
              <a:ext cx="25850" cy="5105075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4431400" y="244200"/>
              <a:ext cx="25850" cy="517950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4648650" y="268500"/>
              <a:ext cx="25875" cy="5130900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034325" y="949175"/>
              <a:ext cx="24325" cy="3769550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835025" y="2609825"/>
              <a:ext cx="9125" cy="448250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4358475" y="241150"/>
              <a:ext cx="25850" cy="5187125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762075" y="2182900"/>
              <a:ext cx="25875" cy="1303625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2682625" y="744050"/>
              <a:ext cx="25850" cy="4181300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3411900" y="367250"/>
              <a:ext cx="25850" cy="4933400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3338975" y="391575"/>
              <a:ext cx="25850" cy="4884750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3484825" y="344475"/>
              <a:ext cx="25850" cy="4978950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3557750" y="324725"/>
              <a:ext cx="25875" cy="5019975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3047250" y="519200"/>
              <a:ext cx="25850" cy="463102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120175" y="482725"/>
              <a:ext cx="25875" cy="4702450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3193125" y="450825"/>
              <a:ext cx="25850" cy="4767775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630700" y="306475"/>
              <a:ext cx="25850" cy="5056450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3266050" y="420425"/>
              <a:ext cx="25850" cy="4828550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3993825" y="248750"/>
              <a:ext cx="25850" cy="5171925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139675" y="239625"/>
              <a:ext cx="25850" cy="5190150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066750" y="242675"/>
              <a:ext cx="25850" cy="51825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3703625" y="289775"/>
              <a:ext cx="24325" cy="5088350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4212600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3775025" y="276100"/>
              <a:ext cx="25850" cy="5115700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920900" y="254825"/>
              <a:ext cx="25850" cy="5158250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3847950" y="265450"/>
              <a:ext cx="25875" cy="5138500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173625" y="1239375"/>
              <a:ext cx="25850" cy="3189150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1954850" y="1569075"/>
              <a:ext cx="25850" cy="2529750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027775" y="1447525"/>
              <a:ext cx="25850" cy="277437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100700" y="1338125"/>
              <a:ext cx="25850" cy="2991650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1736050" y="2084125"/>
              <a:ext cx="25850" cy="1499650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1881900" y="1708850"/>
              <a:ext cx="25875" cy="2250200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974325" y="557175"/>
              <a:ext cx="25850" cy="4553550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1663125" y="2394075"/>
              <a:ext cx="25850" cy="879750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1808975" y="1875975"/>
              <a:ext cx="25850" cy="191745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2246550" y="1151250"/>
              <a:ext cx="25850" cy="3366925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2828475" y="643775"/>
              <a:ext cx="25850" cy="4381875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2319475" y="1069200"/>
              <a:ext cx="25875" cy="353102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2755550" y="692400"/>
              <a:ext cx="25850" cy="428462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2901400" y="599725"/>
              <a:ext cx="25850" cy="4469975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2611200" y="798750"/>
              <a:ext cx="24350" cy="4070400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392425" y="993225"/>
              <a:ext cx="25850" cy="3681450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2465350" y="923350"/>
              <a:ext cx="25850" cy="3821200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2538275" y="859525"/>
              <a:ext cx="24325" cy="3950375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8" name="Google Shape;488;p15"/>
          <p:cNvSpPr/>
          <p:nvPr/>
        </p:nvSpPr>
        <p:spPr>
          <a:xfrm rot="-5400000">
            <a:off x="8018999" y="5290267"/>
            <a:ext cx="4657200" cy="46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9" name="Google Shape;489;p15"/>
          <p:cNvSpPr/>
          <p:nvPr/>
        </p:nvSpPr>
        <p:spPr>
          <a:xfrm rot="-5400000">
            <a:off x="10184999" y="6179400"/>
            <a:ext cx="2084800" cy="20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22790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>
            <a:spLocks noGrp="1"/>
          </p:cNvSpPr>
          <p:nvPr>
            <p:ph type="subTitle" idx="1"/>
          </p:nvPr>
        </p:nvSpPr>
        <p:spPr>
          <a:xfrm>
            <a:off x="1193633" y="3963267"/>
            <a:ext cx="24576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492" name="Google Shape;492;p16"/>
          <p:cNvSpPr txBox="1">
            <a:spLocks noGrp="1"/>
          </p:cNvSpPr>
          <p:nvPr>
            <p:ph type="subTitle" idx="2"/>
          </p:nvPr>
        </p:nvSpPr>
        <p:spPr>
          <a:xfrm>
            <a:off x="1193600" y="4398851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493" name="Google Shape;493;p16"/>
          <p:cNvSpPr txBox="1">
            <a:spLocks noGrp="1"/>
          </p:cNvSpPr>
          <p:nvPr>
            <p:ph type="subTitle" idx="3"/>
          </p:nvPr>
        </p:nvSpPr>
        <p:spPr>
          <a:xfrm>
            <a:off x="4867449" y="3963267"/>
            <a:ext cx="24576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494" name="Google Shape;494;p16"/>
          <p:cNvSpPr txBox="1">
            <a:spLocks noGrp="1"/>
          </p:cNvSpPr>
          <p:nvPr>
            <p:ph type="subTitle" idx="4"/>
          </p:nvPr>
        </p:nvSpPr>
        <p:spPr>
          <a:xfrm>
            <a:off x="4867457" y="4398684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495" name="Google Shape;495;p16"/>
          <p:cNvSpPr txBox="1">
            <a:spLocks noGrp="1"/>
          </p:cNvSpPr>
          <p:nvPr>
            <p:ph type="subTitle" idx="5"/>
          </p:nvPr>
        </p:nvSpPr>
        <p:spPr>
          <a:xfrm>
            <a:off x="8541267" y="3963267"/>
            <a:ext cx="24576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subTitle" idx="6"/>
          </p:nvPr>
        </p:nvSpPr>
        <p:spPr>
          <a:xfrm>
            <a:off x="8541253" y="4398851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grpSp>
        <p:nvGrpSpPr>
          <p:cNvPr id="497" name="Google Shape;497;p16"/>
          <p:cNvGrpSpPr/>
          <p:nvPr/>
        </p:nvGrpSpPr>
        <p:grpSpPr>
          <a:xfrm>
            <a:off x="11135967" y="5510467"/>
            <a:ext cx="2286500" cy="2333933"/>
            <a:chOff x="4166775" y="238125"/>
            <a:chExt cx="1714875" cy="1750450"/>
          </a:xfrm>
        </p:grpSpPr>
        <p:sp>
          <p:nvSpPr>
            <p:cNvPr id="498" name="Google Shape;498;p16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2" name="Google Shape;522;p16"/>
          <p:cNvSpPr/>
          <p:nvPr/>
        </p:nvSpPr>
        <p:spPr>
          <a:xfrm>
            <a:off x="10998867" y="5580000"/>
            <a:ext cx="613600" cy="6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6"/>
          <p:cNvSpPr txBox="1">
            <a:spLocks noGrp="1"/>
          </p:cNvSpPr>
          <p:nvPr>
            <p:ph type="title"/>
          </p:nvPr>
        </p:nvSpPr>
        <p:spPr>
          <a:xfrm>
            <a:off x="1358167" y="511967"/>
            <a:ext cx="94696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87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7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526" name="Google Shape;526;p17"/>
          <p:cNvSpPr txBox="1">
            <a:spLocks noGrp="1"/>
          </p:cNvSpPr>
          <p:nvPr>
            <p:ph type="subTitle" idx="1"/>
          </p:nvPr>
        </p:nvSpPr>
        <p:spPr>
          <a:xfrm>
            <a:off x="960428" y="4018023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subTitle" idx="2"/>
          </p:nvPr>
        </p:nvSpPr>
        <p:spPr>
          <a:xfrm>
            <a:off x="1193600" y="4458319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28" name="Google Shape;528;p17"/>
          <p:cNvSpPr txBox="1">
            <a:spLocks noGrp="1"/>
          </p:cNvSpPr>
          <p:nvPr>
            <p:ph type="subTitle" idx="3"/>
          </p:nvPr>
        </p:nvSpPr>
        <p:spPr>
          <a:xfrm>
            <a:off x="4633825" y="4018023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29" name="Google Shape;529;p17"/>
          <p:cNvSpPr txBox="1">
            <a:spLocks noGrp="1"/>
          </p:cNvSpPr>
          <p:nvPr>
            <p:ph type="subTitle" idx="4"/>
          </p:nvPr>
        </p:nvSpPr>
        <p:spPr>
          <a:xfrm>
            <a:off x="4867440" y="4458319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subTitle" idx="5"/>
          </p:nvPr>
        </p:nvSpPr>
        <p:spPr>
          <a:xfrm>
            <a:off x="8307667" y="4018023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6"/>
          </p:nvPr>
        </p:nvSpPr>
        <p:spPr>
          <a:xfrm>
            <a:off x="8541253" y="4458319"/>
            <a:ext cx="24576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51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tion">
  <p:cSld name="Title + description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 txBox="1">
            <a:spLocks noGrp="1"/>
          </p:cNvSpPr>
          <p:nvPr>
            <p:ph type="title"/>
          </p:nvPr>
        </p:nvSpPr>
        <p:spPr>
          <a:xfrm>
            <a:off x="6096000" y="1101500"/>
            <a:ext cx="5136000" cy="2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534" name="Google Shape;534;p18"/>
          <p:cNvSpPr txBox="1">
            <a:spLocks noGrp="1"/>
          </p:cNvSpPr>
          <p:nvPr>
            <p:ph type="subTitle" idx="1"/>
          </p:nvPr>
        </p:nvSpPr>
        <p:spPr>
          <a:xfrm>
            <a:off x="7759833" y="3248067"/>
            <a:ext cx="34720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908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9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13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537" name="Google Shape;537;p19"/>
          <p:cNvSpPr txBox="1">
            <a:spLocks noGrp="1"/>
          </p:cNvSpPr>
          <p:nvPr>
            <p:ph type="subTitle" idx="1"/>
          </p:nvPr>
        </p:nvSpPr>
        <p:spPr>
          <a:xfrm>
            <a:off x="1226928" y="23063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38" name="Google Shape;538;p19"/>
          <p:cNvSpPr txBox="1">
            <a:spLocks noGrp="1"/>
          </p:cNvSpPr>
          <p:nvPr>
            <p:ph type="subTitle" idx="2"/>
          </p:nvPr>
        </p:nvSpPr>
        <p:spPr>
          <a:xfrm>
            <a:off x="1226900" y="2741933"/>
            <a:ext cx="2924800" cy="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39" name="Google Shape;539;p19"/>
          <p:cNvSpPr txBox="1">
            <a:spLocks noGrp="1"/>
          </p:cNvSpPr>
          <p:nvPr>
            <p:ph type="subTitle" idx="3"/>
          </p:nvPr>
        </p:nvSpPr>
        <p:spPr>
          <a:xfrm>
            <a:off x="4633625" y="23063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0" name="Google Shape;540;p19"/>
          <p:cNvSpPr txBox="1">
            <a:spLocks noGrp="1"/>
          </p:cNvSpPr>
          <p:nvPr>
            <p:ph type="subTitle" idx="4"/>
          </p:nvPr>
        </p:nvSpPr>
        <p:spPr>
          <a:xfrm>
            <a:off x="4633600" y="2741933"/>
            <a:ext cx="2924800" cy="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1" name="Google Shape;541;p19"/>
          <p:cNvSpPr txBox="1">
            <a:spLocks noGrp="1"/>
          </p:cNvSpPr>
          <p:nvPr>
            <p:ph type="subTitle" idx="5"/>
          </p:nvPr>
        </p:nvSpPr>
        <p:spPr>
          <a:xfrm>
            <a:off x="7875667" y="23063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2" name="Google Shape;542;p19"/>
          <p:cNvSpPr txBox="1">
            <a:spLocks noGrp="1"/>
          </p:cNvSpPr>
          <p:nvPr>
            <p:ph type="subTitle" idx="6"/>
          </p:nvPr>
        </p:nvSpPr>
        <p:spPr>
          <a:xfrm>
            <a:off x="7869133" y="2741933"/>
            <a:ext cx="2924800" cy="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3" name="Google Shape;543;p19"/>
          <p:cNvSpPr txBox="1">
            <a:spLocks noGrp="1"/>
          </p:cNvSpPr>
          <p:nvPr>
            <p:ph type="subTitle" idx="7"/>
          </p:nvPr>
        </p:nvSpPr>
        <p:spPr>
          <a:xfrm>
            <a:off x="1227128" y="41596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4" name="Google Shape;544;p19"/>
          <p:cNvSpPr txBox="1">
            <a:spLocks noGrp="1"/>
          </p:cNvSpPr>
          <p:nvPr>
            <p:ph type="subTitle" idx="8"/>
          </p:nvPr>
        </p:nvSpPr>
        <p:spPr>
          <a:xfrm>
            <a:off x="1227100" y="4595233"/>
            <a:ext cx="2924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5" name="Google Shape;545;p19"/>
          <p:cNvSpPr txBox="1">
            <a:spLocks noGrp="1"/>
          </p:cNvSpPr>
          <p:nvPr>
            <p:ph type="subTitle" idx="9"/>
          </p:nvPr>
        </p:nvSpPr>
        <p:spPr>
          <a:xfrm>
            <a:off x="4633825" y="41596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6" name="Google Shape;546;p19"/>
          <p:cNvSpPr txBox="1">
            <a:spLocks noGrp="1"/>
          </p:cNvSpPr>
          <p:nvPr>
            <p:ph type="subTitle" idx="13"/>
          </p:nvPr>
        </p:nvSpPr>
        <p:spPr>
          <a:xfrm>
            <a:off x="4633800" y="4595228"/>
            <a:ext cx="2924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7" name="Google Shape;547;p19"/>
          <p:cNvSpPr txBox="1">
            <a:spLocks noGrp="1"/>
          </p:cNvSpPr>
          <p:nvPr>
            <p:ph type="subTitle" idx="14"/>
          </p:nvPr>
        </p:nvSpPr>
        <p:spPr>
          <a:xfrm>
            <a:off x="7875867" y="4159617"/>
            <a:ext cx="29248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subTitle" idx="15"/>
          </p:nvPr>
        </p:nvSpPr>
        <p:spPr>
          <a:xfrm>
            <a:off x="7869333" y="4595228"/>
            <a:ext cx="2924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549" name="Google Shape;549;p19"/>
          <p:cNvSpPr/>
          <p:nvPr/>
        </p:nvSpPr>
        <p:spPr>
          <a:xfrm flipH="1">
            <a:off x="-3592279" y="5170656"/>
            <a:ext cx="4914800" cy="491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0" name="Google Shape;550;p19"/>
          <p:cNvSpPr/>
          <p:nvPr/>
        </p:nvSpPr>
        <p:spPr>
          <a:xfrm flipH="1">
            <a:off x="-586345" y="6889089"/>
            <a:ext cx="2774000" cy="277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1" name="Google Shape;551;p19"/>
          <p:cNvGrpSpPr/>
          <p:nvPr/>
        </p:nvGrpSpPr>
        <p:grpSpPr>
          <a:xfrm flipH="1">
            <a:off x="-382262" y="4571806"/>
            <a:ext cx="1704767" cy="1688033"/>
            <a:chOff x="5738300" y="1551200"/>
            <a:chExt cx="1278575" cy="1266025"/>
          </a:xfrm>
        </p:grpSpPr>
        <p:sp>
          <p:nvSpPr>
            <p:cNvPr id="552" name="Google Shape;552;p19"/>
            <p:cNvSpPr/>
            <p:nvPr/>
          </p:nvSpPr>
          <p:spPr>
            <a:xfrm>
              <a:off x="6555425" y="1575275"/>
              <a:ext cx="26200" cy="1217900"/>
            </a:xfrm>
            <a:custGeom>
              <a:avLst/>
              <a:gdLst/>
              <a:ahLst/>
              <a:cxnLst/>
              <a:rect l="l" t="t" r="r" b="b"/>
              <a:pathLst>
                <a:path w="1048" h="48716" extrusionOk="0">
                  <a:moveTo>
                    <a:pt x="1" y="0"/>
                  </a:moveTo>
                  <a:lnTo>
                    <a:pt x="1" y="48715"/>
                  </a:lnTo>
                  <a:cubicBezTo>
                    <a:pt x="378" y="48631"/>
                    <a:pt x="712" y="48506"/>
                    <a:pt x="1047" y="48380"/>
                  </a:cubicBezTo>
                  <a:lnTo>
                    <a:pt x="1047" y="335"/>
                  </a:lnTo>
                  <a:cubicBezTo>
                    <a:pt x="712" y="209"/>
                    <a:pt x="378" y="1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6704000" y="1640125"/>
              <a:ext cx="26200" cy="1088175"/>
            </a:xfrm>
            <a:custGeom>
              <a:avLst/>
              <a:gdLst/>
              <a:ahLst/>
              <a:cxnLst/>
              <a:rect l="l" t="t" r="r" b="b"/>
              <a:pathLst>
                <a:path w="1048" h="43527" extrusionOk="0">
                  <a:moveTo>
                    <a:pt x="1" y="1"/>
                  </a:moveTo>
                  <a:lnTo>
                    <a:pt x="1" y="43526"/>
                  </a:lnTo>
                  <a:cubicBezTo>
                    <a:pt x="377" y="43317"/>
                    <a:pt x="712" y="43108"/>
                    <a:pt x="1047" y="42857"/>
                  </a:cubicBezTo>
                  <a:lnTo>
                    <a:pt x="1047" y="671"/>
                  </a:lnTo>
                  <a:cubicBezTo>
                    <a:pt x="712" y="419"/>
                    <a:pt x="377" y="21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6629725" y="1602475"/>
              <a:ext cx="26175" cy="1163475"/>
            </a:xfrm>
            <a:custGeom>
              <a:avLst/>
              <a:gdLst/>
              <a:ahLst/>
              <a:cxnLst/>
              <a:rect l="l" t="t" r="r" b="b"/>
              <a:pathLst>
                <a:path w="1047" h="46539" extrusionOk="0">
                  <a:moveTo>
                    <a:pt x="0" y="0"/>
                  </a:moveTo>
                  <a:lnTo>
                    <a:pt x="0" y="46539"/>
                  </a:lnTo>
                  <a:cubicBezTo>
                    <a:pt x="377" y="46372"/>
                    <a:pt x="712" y="46246"/>
                    <a:pt x="1047" y="46079"/>
                  </a:cubicBezTo>
                  <a:lnTo>
                    <a:pt x="1047" y="461"/>
                  </a:lnTo>
                  <a:cubicBezTo>
                    <a:pt x="712" y="293"/>
                    <a:pt x="377" y="12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6406850" y="1551200"/>
              <a:ext cx="26200" cy="1266025"/>
            </a:xfrm>
            <a:custGeom>
              <a:avLst/>
              <a:gdLst/>
              <a:ahLst/>
              <a:cxnLst/>
              <a:rect l="l" t="t" r="r" b="b"/>
              <a:pathLst>
                <a:path w="1048" h="50641" extrusionOk="0">
                  <a:moveTo>
                    <a:pt x="1" y="1"/>
                  </a:moveTo>
                  <a:lnTo>
                    <a:pt x="1" y="50641"/>
                  </a:lnTo>
                  <a:cubicBezTo>
                    <a:pt x="336" y="50641"/>
                    <a:pt x="712" y="50599"/>
                    <a:pt x="1047" y="50599"/>
                  </a:cubicBezTo>
                  <a:lnTo>
                    <a:pt x="1047" y="84"/>
                  </a:lnTo>
                  <a:cubicBezTo>
                    <a:pt x="712" y="84"/>
                    <a:pt x="33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6852575" y="1763600"/>
              <a:ext cx="26175" cy="842275"/>
            </a:xfrm>
            <a:custGeom>
              <a:avLst/>
              <a:gdLst/>
              <a:ahLst/>
              <a:cxnLst/>
              <a:rect l="l" t="t" r="r" b="b"/>
              <a:pathLst>
                <a:path w="1047" h="33691" extrusionOk="0">
                  <a:moveTo>
                    <a:pt x="1" y="0"/>
                  </a:moveTo>
                  <a:lnTo>
                    <a:pt x="1" y="33691"/>
                  </a:lnTo>
                  <a:cubicBezTo>
                    <a:pt x="377" y="33272"/>
                    <a:pt x="712" y="32854"/>
                    <a:pt x="1047" y="32393"/>
                  </a:cubicBezTo>
                  <a:lnTo>
                    <a:pt x="1047" y="1256"/>
                  </a:lnTo>
                  <a:cubicBezTo>
                    <a:pt x="712" y="796"/>
                    <a:pt x="377" y="37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6926875" y="1866125"/>
              <a:ext cx="26175" cy="636175"/>
            </a:xfrm>
            <a:custGeom>
              <a:avLst/>
              <a:gdLst/>
              <a:ahLst/>
              <a:cxnLst/>
              <a:rect l="l" t="t" r="r" b="b"/>
              <a:pathLst>
                <a:path w="1047" h="25447" extrusionOk="0">
                  <a:moveTo>
                    <a:pt x="0" y="1"/>
                  </a:moveTo>
                  <a:lnTo>
                    <a:pt x="0" y="25446"/>
                  </a:lnTo>
                  <a:cubicBezTo>
                    <a:pt x="377" y="24819"/>
                    <a:pt x="753" y="24149"/>
                    <a:pt x="1046" y="23479"/>
                  </a:cubicBezTo>
                  <a:lnTo>
                    <a:pt x="1046" y="2010"/>
                  </a:lnTo>
                  <a:cubicBezTo>
                    <a:pt x="753" y="1298"/>
                    <a:pt x="377" y="67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6778300" y="1692450"/>
              <a:ext cx="26175" cy="983525"/>
            </a:xfrm>
            <a:custGeom>
              <a:avLst/>
              <a:gdLst/>
              <a:ahLst/>
              <a:cxnLst/>
              <a:rect l="l" t="t" r="r" b="b"/>
              <a:pathLst>
                <a:path w="1047" h="39341" extrusionOk="0">
                  <a:moveTo>
                    <a:pt x="0" y="0"/>
                  </a:moveTo>
                  <a:lnTo>
                    <a:pt x="0" y="39341"/>
                  </a:lnTo>
                  <a:cubicBezTo>
                    <a:pt x="377" y="39090"/>
                    <a:pt x="712" y="38755"/>
                    <a:pt x="1047" y="38462"/>
                  </a:cubicBezTo>
                  <a:lnTo>
                    <a:pt x="1047" y="879"/>
                  </a:lnTo>
                  <a:cubicBezTo>
                    <a:pt x="712" y="586"/>
                    <a:pt x="377" y="29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7001150" y="2064925"/>
              <a:ext cx="15725" cy="238575"/>
            </a:xfrm>
            <a:custGeom>
              <a:avLst/>
              <a:gdLst/>
              <a:ahLst/>
              <a:cxnLst/>
              <a:rect l="l" t="t" r="r" b="b"/>
              <a:pathLst>
                <a:path w="629" h="9543" extrusionOk="0">
                  <a:moveTo>
                    <a:pt x="1" y="1"/>
                  </a:moveTo>
                  <a:lnTo>
                    <a:pt x="1" y="9543"/>
                  </a:lnTo>
                  <a:cubicBezTo>
                    <a:pt x="628" y="6404"/>
                    <a:pt x="628" y="31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6481150" y="1558525"/>
              <a:ext cx="26175" cy="1251375"/>
            </a:xfrm>
            <a:custGeom>
              <a:avLst/>
              <a:gdLst/>
              <a:ahLst/>
              <a:cxnLst/>
              <a:rect l="l" t="t" r="r" b="b"/>
              <a:pathLst>
                <a:path w="1047" h="50055" extrusionOk="0">
                  <a:moveTo>
                    <a:pt x="0" y="0"/>
                  </a:moveTo>
                  <a:lnTo>
                    <a:pt x="0" y="50055"/>
                  </a:lnTo>
                  <a:cubicBezTo>
                    <a:pt x="335" y="50013"/>
                    <a:pt x="712" y="49929"/>
                    <a:pt x="1047" y="49846"/>
                  </a:cubicBezTo>
                  <a:lnTo>
                    <a:pt x="1047" y="210"/>
                  </a:lnTo>
                  <a:cubicBezTo>
                    <a:pt x="712" y="126"/>
                    <a:pt x="335" y="8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6332575" y="1551200"/>
              <a:ext cx="26175" cy="1266025"/>
            </a:xfrm>
            <a:custGeom>
              <a:avLst/>
              <a:gdLst/>
              <a:ahLst/>
              <a:cxnLst/>
              <a:rect l="l" t="t" r="r" b="b"/>
              <a:pathLst>
                <a:path w="1047" h="50641" extrusionOk="0">
                  <a:moveTo>
                    <a:pt x="1047" y="1"/>
                  </a:moveTo>
                  <a:cubicBezTo>
                    <a:pt x="712" y="1"/>
                    <a:pt x="335" y="1"/>
                    <a:pt x="1" y="42"/>
                  </a:cubicBezTo>
                  <a:lnTo>
                    <a:pt x="1" y="50599"/>
                  </a:lnTo>
                  <a:cubicBezTo>
                    <a:pt x="335" y="50599"/>
                    <a:pt x="712" y="50641"/>
                    <a:pt x="1047" y="5064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6035425" y="1635950"/>
              <a:ext cx="26200" cy="1096525"/>
            </a:xfrm>
            <a:custGeom>
              <a:avLst/>
              <a:gdLst/>
              <a:ahLst/>
              <a:cxnLst/>
              <a:rect l="l" t="t" r="r" b="b"/>
              <a:pathLst>
                <a:path w="1048" h="43861" extrusionOk="0">
                  <a:moveTo>
                    <a:pt x="1047" y="0"/>
                  </a:moveTo>
                  <a:cubicBezTo>
                    <a:pt x="670" y="210"/>
                    <a:pt x="336" y="419"/>
                    <a:pt x="1" y="628"/>
                  </a:cubicBezTo>
                  <a:lnTo>
                    <a:pt x="1" y="43233"/>
                  </a:lnTo>
                  <a:cubicBezTo>
                    <a:pt x="336" y="43442"/>
                    <a:pt x="670" y="43693"/>
                    <a:pt x="1047" y="438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812575" y="1852525"/>
              <a:ext cx="26175" cy="663375"/>
            </a:xfrm>
            <a:custGeom>
              <a:avLst/>
              <a:gdLst/>
              <a:ahLst/>
              <a:cxnLst/>
              <a:rect l="l" t="t" r="r" b="b"/>
              <a:pathLst>
                <a:path w="1047" h="26535" extrusionOk="0">
                  <a:moveTo>
                    <a:pt x="1047" y="1"/>
                  </a:moveTo>
                  <a:cubicBezTo>
                    <a:pt x="670" y="628"/>
                    <a:pt x="293" y="1256"/>
                    <a:pt x="0" y="1926"/>
                  </a:cubicBezTo>
                  <a:lnTo>
                    <a:pt x="0" y="24651"/>
                  </a:lnTo>
                  <a:cubicBezTo>
                    <a:pt x="293" y="25279"/>
                    <a:pt x="670" y="25907"/>
                    <a:pt x="1047" y="265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5886850" y="1755225"/>
              <a:ext cx="26200" cy="859025"/>
            </a:xfrm>
            <a:custGeom>
              <a:avLst/>
              <a:gdLst/>
              <a:ahLst/>
              <a:cxnLst/>
              <a:rect l="l" t="t" r="r" b="b"/>
              <a:pathLst>
                <a:path w="1048" h="34361" extrusionOk="0">
                  <a:moveTo>
                    <a:pt x="1047" y="1"/>
                  </a:moveTo>
                  <a:cubicBezTo>
                    <a:pt x="671" y="377"/>
                    <a:pt x="336" y="796"/>
                    <a:pt x="1" y="1214"/>
                  </a:cubicBezTo>
                  <a:lnTo>
                    <a:pt x="1" y="33147"/>
                  </a:lnTo>
                  <a:cubicBezTo>
                    <a:pt x="336" y="33565"/>
                    <a:pt x="671" y="33984"/>
                    <a:pt x="1047" y="3436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6258300" y="1557475"/>
              <a:ext cx="26175" cy="1253475"/>
            </a:xfrm>
            <a:custGeom>
              <a:avLst/>
              <a:gdLst/>
              <a:ahLst/>
              <a:cxnLst/>
              <a:rect l="l" t="t" r="r" b="b"/>
              <a:pathLst>
                <a:path w="1047" h="50139" extrusionOk="0">
                  <a:moveTo>
                    <a:pt x="1046" y="1"/>
                  </a:moveTo>
                  <a:cubicBezTo>
                    <a:pt x="712" y="42"/>
                    <a:pt x="335" y="126"/>
                    <a:pt x="0" y="168"/>
                  </a:cubicBezTo>
                  <a:lnTo>
                    <a:pt x="0" y="49971"/>
                  </a:lnTo>
                  <a:cubicBezTo>
                    <a:pt x="335" y="50055"/>
                    <a:pt x="712" y="50097"/>
                    <a:pt x="1046" y="5013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738300" y="2030400"/>
              <a:ext cx="26175" cy="308675"/>
            </a:xfrm>
            <a:custGeom>
              <a:avLst/>
              <a:gdLst/>
              <a:ahLst/>
              <a:cxnLst/>
              <a:rect l="l" t="t" r="r" b="b"/>
              <a:pathLst>
                <a:path w="1047" h="12347" extrusionOk="0">
                  <a:moveTo>
                    <a:pt x="1046" y="0"/>
                  </a:moveTo>
                  <a:cubicBezTo>
                    <a:pt x="0" y="4060"/>
                    <a:pt x="0" y="8287"/>
                    <a:pt x="1046" y="1234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961150" y="1686175"/>
              <a:ext cx="26175" cy="996075"/>
            </a:xfrm>
            <a:custGeom>
              <a:avLst/>
              <a:gdLst/>
              <a:ahLst/>
              <a:cxnLst/>
              <a:rect l="l" t="t" r="r" b="b"/>
              <a:pathLst>
                <a:path w="1047" h="39843" extrusionOk="0">
                  <a:moveTo>
                    <a:pt x="1047" y="0"/>
                  </a:moveTo>
                  <a:cubicBezTo>
                    <a:pt x="712" y="293"/>
                    <a:pt x="335" y="586"/>
                    <a:pt x="0" y="879"/>
                  </a:cubicBezTo>
                  <a:lnTo>
                    <a:pt x="0" y="38964"/>
                  </a:lnTo>
                  <a:cubicBezTo>
                    <a:pt x="335" y="39299"/>
                    <a:pt x="712" y="39592"/>
                    <a:pt x="1047" y="3984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6109725" y="1598275"/>
              <a:ext cx="26175" cy="1170825"/>
            </a:xfrm>
            <a:custGeom>
              <a:avLst/>
              <a:gdLst/>
              <a:ahLst/>
              <a:cxnLst/>
              <a:rect l="l" t="t" r="r" b="b"/>
              <a:pathLst>
                <a:path w="1047" h="46833" extrusionOk="0">
                  <a:moveTo>
                    <a:pt x="1047" y="1"/>
                  </a:moveTo>
                  <a:cubicBezTo>
                    <a:pt x="670" y="168"/>
                    <a:pt x="335" y="294"/>
                    <a:pt x="0" y="461"/>
                  </a:cubicBezTo>
                  <a:lnTo>
                    <a:pt x="0" y="46372"/>
                  </a:lnTo>
                  <a:cubicBezTo>
                    <a:pt x="335" y="46540"/>
                    <a:pt x="670" y="46707"/>
                    <a:pt x="1047" y="4683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6184000" y="1573175"/>
              <a:ext cx="26175" cy="1222075"/>
            </a:xfrm>
            <a:custGeom>
              <a:avLst/>
              <a:gdLst/>
              <a:ahLst/>
              <a:cxnLst/>
              <a:rect l="l" t="t" r="r" b="b"/>
              <a:pathLst>
                <a:path w="1047" h="48883" extrusionOk="0">
                  <a:moveTo>
                    <a:pt x="1047" y="0"/>
                  </a:moveTo>
                  <a:cubicBezTo>
                    <a:pt x="670" y="84"/>
                    <a:pt x="335" y="210"/>
                    <a:pt x="1" y="335"/>
                  </a:cubicBezTo>
                  <a:lnTo>
                    <a:pt x="1" y="48590"/>
                  </a:lnTo>
                  <a:cubicBezTo>
                    <a:pt x="335" y="48674"/>
                    <a:pt x="670" y="48799"/>
                    <a:pt x="1047" y="488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22233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0"/>
          <p:cNvSpPr/>
          <p:nvPr/>
        </p:nvSpPr>
        <p:spPr>
          <a:xfrm>
            <a:off x="10342051" y="-223033"/>
            <a:ext cx="526767" cy="451033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2" name="Google Shape;572;p20"/>
          <p:cNvGrpSpPr/>
          <p:nvPr/>
        </p:nvGrpSpPr>
        <p:grpSpPr>
          <a:xfrm rot="10800000" flipH="1">
            <a:off x="10927601" y="-704700"/>
            <a:ext cx="2286500" cy="2333933"/>
            <a:chOff x="4166775" y="238125"/>
            <a:chExt cx="1714875" cy="1750450"/>
          </a:xfrm>
        </p:grpSpPr>
        <p:sp>
          <p:nvSpPr>
            <p:cNvPr id="573" name="Google Shape;573;p20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7" name="Google Shape;597;p20"/>
          <p:cNvSpPr/>
          <p:nvPr/>
        </p:nvSpPr>
        <p:spPr>
          <a:xfrm>
            <a:off x="11424901" y="235066"/>
            <a:ext cx="1611033" cy="1594667"/>
          </a:xfrm>
          <a:custGeom>
            <a:avLst/>
            <a:gdLst/>
            <a:ahLst/>
            <a:cxnLst/>
            <a:rect l="l" t="t" r="r" b="b"/>
            <a:pathLst>
              <a:path w="48331" h="47840" extrusionOk="0">
                <a:moveTo>
                  <a:pt x="24175" y="1"/>
                </a:moveTo>
                <a:cubicBezTo>
                  <a:pt x="10831" y="1"/>
                  <a:pt x="0" y="10699"/>
                  <a:pt x="0" y="23930"/>
                </a:cubicBezTo>
                <a:cubicBezTo>
                  <a:pt x="0" y="37142"/>
                  <a:pt x="10831" y="47840"/>
                  <a:pt x="24175" y="47840"/>
                </a:cubicBezTo>
                <a:cubicBezTo>
                  <a:pt x="37519" y="47840"/>
                  <a:pt x="48331" y="37142"/>
                  <a:pt x="48331" y="23930"/>
                </a:cubicBezTo>
                <a:cubicBezTo>
                  <a:pt x="48331" y="10699"/>
                  <a:pt x="37519" y="1"/>
                  <a:pt x="241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" name="Google Shape;598;p20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69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2903800" y="1810233"/>
            <a:ext cx="46400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33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959933" y="1810233"/>
            <a:ext cx="1559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2903800" y="3058476"/>
            <a:ext cx="4640000" cy="1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9124801" y="1466965"/>
            <a:ext cx="1331403" cy="1139987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36" y="2851"/>
                </a:moveTo>
                <a:cubicBezTo>
                  <a:pt x="11209" y="2851"/>
                  <a:pt x="12967" y="4609"/>
                  <a:pt x="12986" y="6783"/>
                </a:cubicBezTo>
                <a:lnTo>
                  <a:pt x="12967" y="6783"/>
                </a:lnTo>
                <a:cubicBezTo>
                  <a:pt x="12980" y="9154"/>
                  <a:pt x="11029" y="10734"/>
                  <a:pt x="9000" y="10734"/>
                </a:cubicBezTo>
                <a:cubicBezTo>
                  <a:pt x="8036" y="10734"/>
                  <a:pt x="7055" y="10377"/>
                  <a:pt x="6257" y="9580"/>
                </a:cubicBezTo>
                <a:cubicBezTo>
                  <a:pt x="3762" y="7085"/>
                  <a:pt x="5539" y="2851"/>
                  <a:pt x="9036" y="2851"/>
                </a:cubicBezTo>
                <a:close/>
                <a:moveTo>
                  <a:pt x="9001" y="0"/>
                </a:moveTo>
                <a:cubicBezTo>
                  <a:pt x="7341" y="0"/>
                  <a:pt x="5649" y="619"/>
                  <a:pt x="4273" y="2001"/>
                </a:cubicBezTo>
                <a:cubicBezTo>
                  <a:pt x="1" y="6253"/>
                  <a:pt x="3025" y="13530"/>
                  <a:pt x="9036" y="13530"/>
                </a:cubicBezTo>
                <a:cubicBezTo>
                  <a:pt x="12778" y="13530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" name="Google Shape;92;p3"/>
          <p:cNvGrpSpPr/>
          <p:nvPr/>
        </p:nvGrpSpPr>
        <p:grpSpPr>
          <a:xfrm>
            <a:off x="9736467" y="666199"/>
            <a:ext cx="5842428" cy="5922701"/>
            <a:chOff x="572800" y="1260325"/>
            <a:chExt cx="4114000" cy="4170525"/>
          </a:xfrm>
        </p:grpSpPr>
        <p:sp>
          <p:nvSpPr>
            <p:cNvPr id="93" name="Google Shape;93;p3"/>
            <p:cNvSpPr/>
            <p:nvPr/>
          </p:nvSpPr>
          <p:spPr>
            <a:xfrm>
              <a:off x="3546325" y="1472725"/>
              <a:ext cx="26175" cy="3745725"/>
            </a:xfrm>
            <a:custGeom>
              <a:avLst/>
              <a:gdLst/>
              <a:ahLst/>
              <a:cxnLst/>
              <a:rect l="l" t="t" r="r" b="b"/>
              <a:pathLst>
                <a:path w="1047" h="149829" extrusionOk="0">
                  <a:moveTo>
                    <a:pt x="0" y="1"/>
                  </a:moveTo>
                  <a:lnTo>
                    <a:pt x="0" y="149829"/>
                  </a:lnTo>
                  <a:lnTo>
                    <a:pt x="1047" y="149326"/>
                  </a:lnTo>
                  <a:lnTo>
                    <a:pt x="1047" y="5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72050" y="1438200"/>
              <a:ext cx="26175" cy="3814775"/>
            </a:xfrm>
            <a:custGeom>
              <a:avLst/>
              <a:gdLst/>
              <a:ahLst/>
              <a:cxnLst/>
              <a:rect l="l" t="t" r="r" b="b"/>
              <a:pathLst>
                <a:path w="1047" h="152591" extrusionOk="0">
                  <a:moveTo>
                    <a:pt x="0" y="1"/>
                  </a:moveTo>
                  <a:lnTo>
                    <a:pt x="0" y="152591"/>
                  </a:lnTo>
                  <a:lnTo>
                    <a:pt x="1046" y="152130"/>
                  </a:lnTo>
                  <a:lnTo>
                    <a:pt x="1046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099550" y="1313700"/>
              <a:ext cx="26200" cy="4064825"/>
            </a:xfrm>
            <a:custGeom>
              <a:avLst/>
              <a:gdLst/>
              <a:ahLst/>
              <a:cxnLst/>
              <a:rect l="l" t="t" r="r" b="b"/>
              <a:pathLst>
                <a:path w="1048" h="162593" extrusionOk="0">
                  <a:moveTo>
                    <a:pt x="1" y="0"/>
                  </a:moveTo>
                  <a:lnTo>
                    <a:pt x="1" y="162593"/>
                  </a:lnTo>
                  <a:lnTo>
                    <a:pt x="1047" y="162300"/>
                  </a:lnTo>
                  <a:lnTo>
                    <a:pt x="1047" y="251"/>
                  </a:lnTo>
                  <a:cubicBezTo>
                    <a:pt x="712" y="168"/>
                    <a:pt x="378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322425" y="1379600"/>
              <a:ext cx="26175" cy="3933025"/>
            </a:xfrm>
            <a:custGeom>
              <a:avLst/>
              <a:gdLst/>
              <a:ahLst/>
              <a:cxnLst/>
              <a:rect l="l" t="t" r="r" b="b"/>
              <a:pathLst>
                <a:path w="1047" h="157321" extrusionOk="0">
                  <a:moveTo>
                    <a:pt x="0" y="1"/>
                  </a:moveTo>
                  <a:lnTo>
                    <a:pt x="0" y="157320"/>
                  </a:lnTo>
                  <a:cubicBezTo>
                    <a:pt x="377" y="157195"/>
                    <a:pt x="712" y="157069"/>
                    <a:pt x="1047" y="156944"/>
                  </a:cubicBezTo>
                  <a:lnTo>
                    <a:pt x="1047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173850" y="1332525"/>
              <a:ext cx="26175" cy="4026125"/>
            </a:xfrm>
            <a:custGeom>
              <a:avLst/>
              <a:gdLst/>
              <a:ahLst/>
              <a:cxnLst/>
              <a:rect l="l" t="t" r="r" b="b"/>
              <a:pathLst>
                <a:path w="1047" h="161045" extrusionOk="0">
                  <a:moveTo>
                    <a:pt x="0" y="1"/>
                  </a:moveTo>
                  <a:lnTo>
                    <a:pt x="0" y="161045"/>
                  </a:lnTo>
                  <a:lnTo>
                    <a:pt x="1047" y="160752"/>
                  </a:lnTo>
                  <a:lnTo>
                    <a:pt x="1047" y="2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248125" y="1354500"/>
              <a:ext cx="26200" cy="3983225"/>
            </a:xfrm>
            <a:custGeom>
              <a:avLst/>
              <a:gdLst/>
              <a:ahLst/>
              <a:cxnLst/>
              <a:rect l="l" t="t" r="r" b="b"/>
              <a:pathLst>
                <a:path w="1048" h="159329" extrusionOk="0">
                  <a:moveTo>
                    <a:pt x="1" y="0"/>
                  </a:moveTo>
                  <a:lnTo>
                    <a:pt x="1" y="159329"/>
                  </a:lnTo>
                  <a:lnTo>
                    <a:pt x="1047" y="158952"/>
                  </a:lnTo>
                  <a:lnTo>
                    <a:pt x="1047" y="3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397750" y="1406825"/>
              <a:ext cx="26175" cy="3877550"/>
            </a:xfrm>
            <a:custGeom>
              <a:avLst/>
              <a:gdLst/>
              <a:ahLst/>
              <a:cxnLst/>
              <a:rect l="l" t="t" r="r" b="b"/>
              <a:pathLst>
                <a:path w="1047" h="155102" extrusionOk="0">
                  <a:moveTo>
                    <a:pt x="1" y="0"/>
                  </a:moveTo>
                  <a:lnTo>
                    <a:pt x="1" y="155101"/>
                  </a:lnTo>
                  <a:lnTo>
                    <a:pt x="1047" y="154683"/>
                  </a:lnTo>
                  <a:lnTo>
                    <a:pt x="1047" y="419"/>
                  </a:lnTo>
                  <a:cubicBezTo>
                    <a:pt x="712" y="293"/>
                    <a:pt x="3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917750" y="1708150"/>
              <a:ext cx="26175" cy="3275925"/>
            </a:xfrm>
            <a:custGeom>
              <a:avLst/>
              <a:gdLst/>
              <a:ahLst/>
              <a:cxnLst/>
              <a:rect l="l" t="t" r="r" b="b"/>
              <a:pathLst>
                <a:path w="1047" h="131037" extrusionOk="0">
                  <a:moveTo>
                    <a:pt x="1" y="0"/>
                  </a:moveTo>
                  <a:lnTo>
                    <a:pt x="1" y="131037"/>
                  </a:lnTo>
                  <a:lnTo>
                    <a:pt x="1047" y="130200"/>
                  </a:lnTo>
                  <a:lnTo>
                    <a:pt x="1047" y="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43475" y="1651650"/>
              <a:ext cx="26175" cy="3388925"/>
            </a:xfrm>
            <a:custGeom>
              <a:avLst/>
              <a:gdLst/>
              <a:ahLst/>
              <a:cxnLst/>
              <a:rect l="l" t="t" r="r" b="b"/>
              <a:pathLst>
                <a:path w="1047" h="135557" extrusionOk="0">
                  <a:moveTo>
                    <a:pt x="0" y="0"/>
                  </a:moveTo>
                  <a:lnTo>
                    <a:pt x="0" y="135557"/>
                  </a:lnTo>
                  <a:lnTo>
                    <a:pt x="1047" y="134762"/>
                  </a:lnTo>
                  <a:lnTo>
                    <a:pt x="1047" y="754"/>
                  </a:lnTo>
                  <a:cubicBezTo>
                    <a:pt x="670" y="502"/>
                    <a:pt x="335" y="2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992050" y="1768825"/>
              <a:ext cx="26175" cy="3153525"/>
            </a:xfrm>
            <a:custGeom>
              <a:avLst/>
              <a:gdLst/>
              <a:ahLst/>
              <a:cxnLst/>
              <a:rect l="l" t="t" r="r" b="b"/>
              <a:pathLst>
                <a:path w="1047" h="126141" extrusionOk="0">
                  <a:moveTo>
                    <a:pt x="0" y="1"/>
                  </a:moveTo>
                  <a:lnTo>
                    <a:pt x="0" y="126141"/>
                  </a:lnTo>
                  <a:cubicBezTo>
                    <a:pt x="335" y="125848"/>
                    <a:pt x="712" y="125555"/>
                    <a:pt x="1046" y="125220"/>
                  </a:cubicBezTo>
                  <a:lnTo>
                    <a:pt x="1046" y="921"/>
                  </a:lnTo>
                  <a:cubicBezTo>
                    <a:pt x="712" y="628"/>
                    <a:pt x="335" y="29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769175" y="1600375"/>
              <a:ext cx="26200" cy="3490425"/>
            </a:xfrm>
            <a:custGeom>
              <a:avLst/>
              <a:gdLst/>
              <a:ahLst/>
              <a:cxnLst/>
              <a:rect l="l" t="t" r="r" b="b"/>
              <a:pathLst>
                <a:path w="1048" h="139617" extrusionOk="0">
                  <a:moveTo>
                    <a:pt x="1" y="1"/>
                  </a:moveTo>
                  <a:lnTo>
                    <a:pt x="1" y="139617"/>
                  </a:lnTo>
                  <a:cubicBezTo>
                    <a:pt x="336" y="139408"/>
                    <a:pt x="670" y="139156"/>
                    <a:pt x="1047" y="138947"/>
                  </a:cubicBezTo>
                  <a:lnTo>
                    <a:pt x="1047" y="712"/>
                  </a:lnTo>
                  <a:cubicBezTo>
                    <a:pt x="670" y="461"/>
                    <a:pt x="336" y="2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94900" y="1554350"/>
              <a:ext cx="26175" cy="3583550"/>
            </a:xfrm>
            <a:custGeom>
              <a:avLst/>
              <a:gdLst/>
              <a:ahLst/>
              <a:cxnLst/>
              <a:rect l="l" t="t" r="r" b="b"/>
              <a:pathLst>
                <a:path w="1047" h="143342" extrusionOk="0">
                  <a:moveTo>
                    <a:pt x="0" y="0"/>
                  </a:moveTo>
                  <a:lnTo>
                    <a:pt x="0" y="143341"/>
                  </a:lnTo>
                  <a:cubicBezTo>
                    <a:pt x="335" y="143132"/>
                    <a:pt x="670" y="142923"/>
                    <a:pt x="1047" y="142713"/>
                  </a:cubicBezTo>
                  <a:lnTo>
                    <a:pt x="1047" y="628"/>
                  </a:lnTo>
                  <a:cubicBezTo>
                    <a:pt x="670" y="419"/>
                    <a:pt x="335" y="2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66325" y="1835800"/>
              <a:ext cx="26175" cy="3019600"/>
            </a:xfrm>
            <a:custGeom>
              <a:avLst/>
              <a:gdLst/>
              <a:ahLst/>
              <a:cxnLst/>
              <a:rect l="l" t="t" r="r" b="b"/>
              <a:pathLst>
                <a:path w="1047" h="120784" extrusionOk="0">
                  <a:moveTo>
                    <a:pt x="1" y="0"/>
                  </a:moveTo>
                  <a:lnTo>
                    <a:pt x="1" y="120783"/>
                  </a:lnTo>
                  <a:lnTo>
                    <a:pt x="1047" y="119737"/>
                  </a:lnTo>
                  <a:lnTo>
                    <a:pt x="1047" y="1046"/>
                  </a:lnTo>
                  <a:cubicBezTo>
                    <a:pt x="712" y="712"/>
                    <a:pt x="335" y="3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620600" y="1511450"/>
              <a:ext cx="26200" cy="3668300"/>
            </a:xfrm>
            <a:custGeom>
              <a:avLst/>
              <a:gdLst/>
              <a:ahLst/>
              <a:cxnLst/>
              <a:rect l="l" t="t" r="r" b="b"/>
              <a:pathLst>
                <a:path w="1048" h="146732" extrusionOk="0">
                  <a:moveTo>
                    <a:pt x="1" y="0"/>
                  </a:moveTo>
                  <a:lnTo>
                    <a:pt x="1" y="146731"/>
                  </a:lnTo>
                  <a:cubicBezTo>
                    <a:pt x="336" y="146564"/>
                    <a:pt x="671" y="146355"/>
                    <a:pt x="1047" y="146145"/>
                  </a:cubicBezTo>
                  <a:lnTo>
                    <a:pt x="1047" y="586"/>
                  </a:lnTo>
                  <a:cubicBezTo>
                    <a:pt x="671" y="377"/>
                    <a:pt x="336" y="20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437750" y="2310800"/>
              <a:ext cx="26200" cy="2069575"/>
            </a:xfrm>
            <a:custGeom>
              <a:avLst/>
              <a:gdLst/>
              <a:ahLst/>
              <a:cxnLst/>
              <a:rect l="l" t="t" r="r" b="b"/>
              <a:pathLst>
                <a:path w="1048" h="82783" extrusionOk="0">
                  <a:moveTo>
                    <a:pt x="1" y="1"/>
                  </a:moveTo>
                  <a:lnTo>
                    <a:pt x="1" y="82783"/>
                  </a:lnTo>
                  <a:cubicBezTo>
                    <a:pt x="377" y="82197"/>
                    <a:pt x="712" y="81569"/>
                    <a:pt x="1047" y="80899"/>
                  </a:cubicBezTo>
                  <a:lnTo>
                    <a:pt x="1047" y="1884"/>
                  </a:lnTo>
                  <a:cubicBezTo>
                    <a:pt x="712" y="1256"/>
                    <a:pt x="377" y="6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363475" y="2190475"/>
              <a:ext cx="26175" cy="2310225"/>
            </a:xfrm>
            <a:custGeom>
              <a:avLst/>
              <a:gdLst/>
              <a:ahLst/>
              <a:cxnLst/>
              <a:rect l="l" t="t" r="r" b="b"/>
              <a:pathLst>
                <a:path w="1047" h="92409" extrusionOk="0">
                  <a:moveTo>
                    <a:pt x="0" y="1"/>
                  </a:moveTo>
                  <a:lnTo>
                    <a:pt x="0" y="92409"/>
                  </a:lnTo>
                  <a:cubicBezTo>
                    <a:pt x="377" y="91906"/>
                    <a:pt x="712" y="91362"/>
                    <a:pt x="1047" y="90818"/>
                  </a:cubicBezTo>
                  <a:lnTo>
                    <a:pt x="1047" y="1633"/>
                  </a:lnTo>
                  <a:cubicBezTo>
                    <a:pt x="712" y="1089"/>
                    <a:pt x="377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586325" y="2630975"/>
              <a:ext cx="26175" cy="1430300"/>
            </a:xfrm>
            <a:custGeom>
              <a:avLst/>
              <a:gdLst/>
              <a:ahLst/>
              <a:cxnLst/>
              <a:rect l="l" t="t" r="r" b="b"/>
              <a:pathLst>
                <a:path w="1047" h="57212" extrusionOk="0">
                  <a:moveTo>
                    <a:pt x="1" y="0"/>
                  </a:moveTo>
                  <a:lnTo>
                    <a:pt x="1" y="57211"/>
                  </a:lnTo>
                  <a:cubicBezTo>
                    <a:pt x="377" y="56207"/>
                    <a:pt x="712" y="55160"/>
                    <a:pt x="1047" y="54156"/>
                  </a:cubicBezTo>
                  <a:lnTo>
                    <a:pt x="1047" y="3055"/>
                  </a:lnTo>
                  <a:cubicBezTo>
                    <a:pt x="712" y="2009"/>
                    <a:pt x="377" y="96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512050" y="2453100"/>
              <a:ext cx="26175" cy="1784975"/>
            </a:xfrm>
            <a:custGeom>
              <a:avLst/>
              <a:gdLst/>
              <a:ahLst/>
              <a:cxnLst/>
              <a:rect l="l" t="t" r="r" b="b"/>
              <a:pathLst>
                <a:path w="1047" h="71399" extrusionOk="0">
                  <a:moveTo>
                    <a:pt x="0" y="0"/>
                  </a:moveTo>
                  <a:lnTo>
                    <a:pt x="0" y="71399"/>
                  </a:lnTo>
                  <a:cubicBezTo>
                    <a:pt x="377" y="70646"/>
                    <a:pt x="712" y="69892"/>
                    <a:pt x="1047" y="69097"/>
                  </a:cubicBezTo>
                  <a:lnTo>
                    <a:pt x="1047" y="2302"/>
                  </a:lnTo>
                  <a:cubicBezTo>
                    <a:pt x="712" y="1549"/>
                    <a:pt x="377" y="75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214900" y="1993775"/>
              <a:ext cx="26175" cy="2704675"/>
            </a:xfrm>
            <a:custGeom>
              <a:avLst/>
              <a:gdLst/>
              <a:ahLst/>
              <a:cxnLst/>
              <a:rect l="l" t="t" r="r" b="b"/>
              <a:pathLst>
                <a:path w="1047" h="108187" extrusionOk="0">
                  <a:moveTo>
                    <a:pt x="0" y="1"/>
                  </a:moveTo>
                  <a:lnTo>
                    <a:pt x="0" y="108187"/>
                  </a:lnTo>
                  <a:cubicBezTo>
                    <a:pt x="335" y="107768"/>
                    <a:pt x="712" y="107350"/>
                    <a:pt x="1047" y="106931"/>
                  </a:cubicBezTo>
                  <a:lnTo>
                    <a:pt x="1047" y="1256"/>
                  </a:lnTo>
                  <a:cubicBezTo>
                    <a:pt x="712" y="838"/>
                    <a:pt x="335" y="4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25275" y="1298000"/>
              <a:ext cx="26175" cy="4095175"/>
            </a:xfrm>
            <a:custGeom>
              <a:avLst/>
              <a:gdLst/>
              <a:ahLst/>
              <a:cxnLst/>
              <a:rect l="l" t="t" r="r" b="b"/>
              <a:pathLst>
                <a:path w="1047" h="163807" extrusionOk="0">
                  <a:moveTo>
                    <a:pt x="1" y="0"/>
                  </a:moveTo>
                  <a:lnTo>
                    <a:pt x="1" y="163807"/>
                  </a:lnTo>
                  <a:lnTo>
                    <a:pt x="1047" y="163598"/>
                  </a:lnTo>
                  <a:lnTo>
                    <a:pt x="1047" y="210"/>
                  </a:lnTo>
                  <a:cubicBezTo>
                    <a:pt x="712" y="126"/>
                    <a:pt x="377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40625" y="1911125"/>
              <a:ext cx="26175" cy="2868925"/>
            </a:xfrm>
            <a:custGeom>
              <a:avLst/>
              <a:gdLst/>
              <a:ahLst/>
              <a:cxnLst/>
              <a:rect l="l" t="t" r="r" b="b"/>
              <a:pathLst>
                <a:path w="1047" h="114757" extrusionOk="0">
                  <a:moveTo>
                    <a:pt x="0" y="0"/>
                  </a:moveTo>
                  <a:lnTo>
                    <a:pt x="0" y="114757"/>
                  </a:lnTo>
                  <a:cubicBezTo>
                    <a:pt x="335" y="114422"/>
                    <a:pt x="711" y="114045"/>
                    <a:pt x="1046" y="113669"/>
                  </a:cubicBezTo>
                  <a:lnTo>
                    <a:pt x="1046" y="1130"/>
                  </a:lnTo>
                  <a:cubicBezTo>
                    <a:pt x="711" y="754"/>
                    <a:pt x="335" y="3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289175" y="2085850"/>
              <a:ext cx="26200" cy="2519475"/>
            </a:xfrm>
            <a:custGeom>
              <a:avLst/>
              <a:gdLst/>
              <a:ahLst/>
              <a:cxnLst/>
              <a:rect l="l" t="t" r="r" b="b"/>
              <a:pathLst>
                <a:path w="1048" h="100779" extrusionOk="0">
                  <a:moveTo>
                    <a:pt x="1" y="1"/>
                  </a:moveTo>
                  <a:lnTo>
                    <a:pt x="1" y="100779"/>
                  </a:lnTo>
                  <a:cubicBezTo>
                    <a:pt x="336" y="100318"/>
                    <a:pt x="712" y="99816"/>
                    <a:pt x="1047" y="99356"/>
                  </a:cubicBezTo>
                  <a:lnTo>
                    <a:pt x="1047" y="1424"/>
                  </a:lnTo>
                  <a:cubicBezTo>
                    <a:pt x="712" y="963"/>
                    <a:pt x="336" y="4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76700" y="1274975"/>
              <a:ext cx="26175" cy="4142275"/>
            </a:xfrm>
            <a:custGeom>
              <a:avLst/>
              <a:gdLst/>
              <a:ahLst/>
              <a:cxnLst/>
              <a:rect l="l" t="t" r="r" b="b"/>
              <a:pathLst>
                <a:path w="1047" h="165691" extrusionOk="0">
                  <a:moveTo>
                    <a:pt x="1" y="1"/>
                  </a:moveTo>
                  <a:lnTo>
                    <a:pt x="1" y="165690"/>
                  </a:lnTo>
                  <a:lnTo>
                    <a:pt x="1047" y="165565"/>
                  </a:lnTo>
                  <a:lnTo>
                    <a:pt x="104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951000" y="1285450"/>
              <a:ext cx="26175" cy="4121325"/>
            </a:xfrm>
            <a:custGeom>
              <a:avLst/>
              <a:gdLst/>
              <a:ahLst/>
              <a:cxnLst/>
              <a:rect l="l" t="t" r="r" b="b"/>
              <a:pathLst>
                <a:path w="1047" h="164853" extrusionOk="0">
                  <a:moveTo>
                    <a:pt x="0" y="0"/>
                  </a:moveTo>
                  <a:lnTo>
                    <a:pt x="0" y="164853"/>
                  </a:lnTo>
                  <a:lnTo>
                    <a:pt x="1046" y="164686"/>
                  </a:lnTo>
                  <a:lnTo>
                    <a:pt x="1046" y="168"/>
                  </a:lnTo>
                  <a:cubicBezTo>
                    <a:pt x="712" y="126"/>
                    <a:pt x="377" y="4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02425" y="1267650"/>
              <a:ext cx="26175" cy="4156925"/>
            </a:xfrm>
            <a:custGeom>
              <a:avLst/>
              <a:gdLst/>
              <a:ahLst/>
              <a:cxnLst/>
              <a:rect l="l" t="t" r="r" b="b"/>
              <a:pathLst>
                <a:path w="1047" h="166277" extrusionOk="0">
                  <a:moveTo>
                    <a:pt x="0" y="1"/>
                  </a:moveTo>
                  <a:lnTo>
                    <a:pt x="0" y="166276"/>
                  </a:lnTo>
                  <a:lnTo>
                    <a:pt x="1046" y="166151"/>
                  </a:lnTo>
                  <a:lnTo>
                    <a:pt x="1046" y="84"/>
                  </a:lnTo>
                  <a:cubicBezTo>
                    <a:pt x="712" y="43"/>
                    <a:pt x="37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125" y="1262425"/>
              <a:ext cx="26200" cy="4166325"/>
            </a:xfrm>
            <a:custGeom>
              <a:avLst/>
              <a:gdLst/>
              <a:ahLst/>
              <a:cxnLst/>
              <a:rect l="l" t="t" r="r" b="b"/>
              <a:pathLst>
                <a:path w="1048" h="166653" extrusionOk="0">
                  <a:moveTo>
                    <a:pt x="1" y="1"/>
                  </a:moveTo>
                  <a:lnTo>
                    <a:pt x="1" y="166653"/>
                  </a:lnTo>
                  <a:lnTo>
                    <a:pt x="1047" y="166611"/>
                  </a:lnTo>
                  <a:lnTo>
                    <a:pt x="1047" y="84"/>
                  </a:lnTo>
                  <a:cubicBezTo>
                    <a:pt x="712" y="84"/>
                    <a:pt x="3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653850" y="1260325"/>
              <a:ext cx="26175" cy="4170525"/>
            </a:xfrm>
            <a:custGeom>
              <a:avLst/>
              <a:gdLst/>
              <a:ahLst/>
              <a:cxnLst/>
              <a:rect l="l" t="t" r="r" b="b"/>
              <a:pathLst>
                <a:path w="1047" h="166821" extrusionOk="0">
                  <a:moveTo>
                    <a:pt x="0" y="1"/>
                  </a:moveTo>
                  <a:lnTo>
                    <a:pt x="0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60625" y="2883125"/>
              <a:ext cx="26175" cy="925975"/>
            </a:xfrm>
            <a:custGeom>
              <a:avLst/>
              <a:gdLst/>
              <a:ahLst/>
              <a:cxnLst/>
              <a:rect l="l" t="t" r="r" b="b"/>
              <a:pathLst>
                <a:path w="1047" h="37039" extrusionOk="0">
                  <a:moveTo>
                    <a:pt x="0" y="0"/>
                  </a:moveTo>
                  <a:lnTo>
                    <a:pt x="0" y="37039"/>
                  </a:lnTo>
                  <a:cubicBezTo>
                    <a:pt x="419" y="35239"/>
                    <a:pt x="753" y="33398"/>
                    <a:pt x="1046" y="31556"/>
                  </a:cubicBezTo>
                  <a:lnTo>
                    <a:pt x="1046" y="5483"/>
                  </a:lnTo>
                  <a:cubicBezTo>
                    <a:pt x="753" y="3641"/>
                    <a:pt x="419" y="18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762400" y="1435075"/>
              <a:ext cx="26200" cy="3821050"/>
            </a:xfrm>
            <a:custGeom>
              <a:avLst/>
              <a:gdLst/>
              <a:ahLst/>
              <a:cxnLst/>
              <a:rect l="l" t="t" r="r" b="b"/>
              <a:pathLst>
                <a:path w="1048" h="152842" extrusionOk="0">
                  <a:moveTo>
                    <a:pt x="1047" y="0"/>
                  </a:moveTo>
                  <a:cubicBezTo>
                    <a:pt x="671" y="167"/>
                    <a:pt x="336" y="335"/>
                    <a:pt x="1" y="502"/>
                  </a:cubicBezTo>
                  <a:lnTo>
                    <a:pt x="1" y="152381"/>
                  </a:lnTo>
                  <a:lnTo>
                    <a:pt x="1047" y="15284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579550" y="1260325"/>
              <a:ext cx="26200" cy="4170525"/>
            </a:xfrm>
            <a:custGeom>
              <a:avLst/>
              <a:gdLst/>
              <a:ahLst/>
              <a:cxnLst/>
              <a:rect l="l" t="t" r="r" b="b"/>
              <a:pathLst>
                <a:path w="1048" h="166821" extrusionOk="0">
                  <a:moveTo>
                    <a:pt x="1" y="1"/>
                  </a:moveTo>
                  <a:lnTo>
                    <a:pt x="1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47075" y="2613175"/>
              <a:ext cx="26175" cy="1465875"/>
            </a:xfrm>
            <a:custGeom>
              <a:avLst/>
              <a:gdLst/>
              <a:ahLst/>
              <a:cxnLst/>
              <a:rect l="l" t="t" r="r" b="b"/>
              <a:pathLst>
                <a:path w="1047" h="58635" extrusionOk="0">
                  <a:moveTo>
                    <a:pt x="1047" y="1"/>
                  </a:moveTo>
                  <a:cubicBezTo>
                    <a:pt x="712" y="963"/>
                    <a:pt x="335" y="1968"/>
                    <a:pt x="0" y="2930"/>
                  </a:cubicBezTo>
                  <a:lnTo>
                    <a:pt x="0" y="55663"/>
                  </a:lnTo>
                  <a:cubicBezTo>
                    <a:pt x="335" y="56668"/>
                    <a:pt x="670" y="57630"/>
                    <a:pt x="1047" y="586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505275" y="1262425"/>
              <a:ext cx="26175" cy="4167375"/>
            </a:xfrm>
            <a:custGeom>
              <a:avLst/>
              <a:gdLst/>
              <a:ahLst/>
              <a:cxnLst/>
              <a:rect l="l" t="t" r="r" b="b"/>
              <a:pathLst>
                <a:path w="1047" h="166695" extrusionOk="0">
                  <a:moveTo>
                    <a:pt x="1047" y="1"/>
                  </a:moveTo>
                  <a:lnTo>
                    <a:pt x="0" y="42"/>
                  </a:lnTo>
                  <a:lnTo>
                    <a:pt x="0" y="166611"/>
                  </a:lnTo>
                  <a:lnTo>
                    <a:pt x="1047" y="16669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356700" y="1273925"/>
              <a:ext cx="26175" cy="4143325"/>
            </a:xfrm>
            <a:custGeom>
              <a:avLst/>
              <a:gdLst/>
              <a:ahLst/>
              <a:cxnLst/>
              <a:rect l="l" t="t" r="r" b="b"/>
              <a:pathLst>
                <a:path w="1047" h="165733" extrusionOk="0">
                  <a:moveTo>
                    <a:pt x="1047" y="1"/>
                  </a:moveTo>
                  <a:lnTo>
                    <a:pt x="1" y="126"/>
                  </a:lnTo>
                  <a:lnTo>
                    <a:pt x="1" y="165607"/>
                  </a:lnTo>
                  <a:lnTo>
                    <a:pt x="1047" y="165732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30975" y="1266600"/>
              <a:ext cx="26200" cy="4157975"/>
            </a:xfrm>
            <a:custGeom>
              <a:avLst/>
              <a:gdLst/>
              <a:ahLst/>
              <a:cxnLst/>
              <a:rect l="l" t="t" r="r" b="b"/>
              <a:pathLst>
                <a:path w="1048" h="166319" extrusionOk="0">
                  <a:moveTo>
                    <a:pt x="1047" y="1"/>
                  </a:moveTo>
                  <a:lnTo>
                    <a:pt x="1" y="85"/>
                  </a:lnTo>
                  <a:lnTo>
                    <a:pt x="1" y="166235"/>
                  </a:lnTo>
                  <a:cubicBezTo>
                    <a:pt x="336" y="166277"/>
                    <a:pt x="712" y="166318"/>
                    <a:pt x="1047" y="166318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72800" y="2855925"/>
              <a:ext cx="26175" cy="980375"/>
            </a:xfrm>
            <a:custGeom>
              <a:avLst/>
              <a:gdLst/>
              <a:ahLst/>
              <a:cxnLst/>
              <a:rect l="l" t="t" r="r" b="b"/>
              <a:pathLst>
                <a:path w="1047" h="39215" extrusionOk="0">
                  <a:moveTo>
                    <a:pt x="1046" y="0"/>
                  </a:moveTo>
                  <a:cubicBezTo>
                    <a:pt x="670" y="1632"/>
                    <a:pt x="293" y="3306"/>
                    <a:pt x="0" y="4981"/>
                  </a:cubicBezTo>
                  <a:lnTo>
                    <a:pt x="0" y="34235"/>
                  </a:lnTo>
                  <a:cubicBezTo>
                    <a:pt x="293" y="35909"/>
                    <a:pt x="670" y="37583"/>
                    <a:pt x="1046" y="3921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282425" y="1284400"/>
              <a:ext cx="26175" cy="4123425"/>
            </a:xfrm>
            <a:custGeom>
              <a:avLst/>
              <a:gdLst/>
              <a:ahLst/>
              <a:cxnLst/>
              <a:rect l="l" t="t" r="r" b="b"/>
              <a:pathLst>
                <a:path w="1047" h="164937" extrusionOk="0">
                  <a:moveTo>
                    <a:pt x="1046" y="0"/>
                  </a:moveTo>
                  <a:lnTo>
                    <a:pt x="0" y="168"/>
                  </a:lnTo>
                  <a:lnTo>
                    <a:pt x="0" y="164769"/>
                  </a:lnTo>
                  <a:cubicBezTo>
                    <a:pt x="335" y="164811"/>
                    <a:pt x="712" y="164853"/>
                    <a:pt x="1046" y="16493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018500" y="1986450"/>
              <a:ext cx="26175" cy="2719325"/>
            </a:xfrm>
            <a:custGeom>
              <a:avLst/>
              <a:gdLst/>
              <a:ahLst/>
              <a:cxnLst/>
              <a:rect l="l" t="t" r="r" b="b"/>
              <a:pathLst>
                <a:path w="1047" h="108773" extrusionOk="0">
                  <a:moveTo>
                    <a:pt x="1047" y="1"/>
                  </a:moveTo>
                  <a:cubicBezTo>
                    <a:pt x="712" y="377"/>
                    <a:pt x="377" y="796"/>
                    <a:pt x="1" y="1214"/>
                  </a:cubicBezTo>
                  <a:lnTo>
                    <a:pt x="1" y="107517"/>
                  </a:lnTo>
                  <a:cubicBezTo>
                    <a:pt x="377" y="107935"/>
                    <a:pt x="712" y="108354"/>
                    <a:pt x="1047" y="10877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44225" y="2077475"/>
              <a:ext cx="26175" cy="2536225"/>
            </a:xfrm>
            <a:custGeom>
              <a:avLst/>
              <a:gdLst/>
              <a:ahLst/>
              <a:cxnLst/>
              <a:rect l="l" t="t" r="r" b="b"/>
              <a:pathLst>
                <a:path w="1047" h="101449" extrusionOk="0">
                  <a:moveTo>
                    <a:pt x="1047" y="1"/>
                  </a:moveTo>
                  <a:cubicBezTo>
                    <a:pt x="712" y="461"/>
                    <a:pt x="335" y="922"/>
                    <a:pt x="0" y="1382"/>
                  </a:cubicBezTo>
                  <a:lnTo>
                    <a:pt x="0" y="100067"/>
                  </a:lnTo>
                  <a:cubicBezTo>
                    <a:pt x="335" y="100528"/>
                    <a:pt x="712" y="100988"/>
                    <a:pt x="1047" y="101449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092800" y="1903800"/>
              <a:ext cx="26175" cy="2883575"/>
            </a:xfrm>
            <a:custGeom>
              <a:avLst/>
              <a:gdLst/>
              <a:ahLst/>
              <a:cxnLst/>
              <a:rect l="l" t="t" r="r" b="b"/>
              <a:pathLst>
                <a:path w="1047" h="115343" extrusionOk="0">
                  <a:moveTo>
                    <a:pt x="1046" y="0"/>
                  </a:moveTo>
                  <a:cubicBezTo>
                    <a:pt x="712" y="377"/>
                    <a:pt x="377" y="754"/>
                    <a:pt x="0" y="1130"/>
                  </a:cubicBezTo>
                  <a:lnTo>
                    <a:pt x="0" y="114213"/>
                  </a:lnTo>
                  <a:cubicBezTo>
                    <a:pt x="377" y="114590"/>
                    <a:pt x="712" y="114966"/>
                    <a:pt x="1046" y="115343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241350" y="1763600"/>
              <a:ext cx="26200" cy="3165025"/>
            </a:xfrm>
            <a:custGeom>
              <a:avLst/>
              <a:gdLst/>
              <a:ahLst/>
              <a:cxnLst/>
              <a:rect l="l" t="t" r="r" b="b"/>
              <a:pathLst>
                <a:path w="1048" h="126601" extrusionOk="0">
                  <a:moveTo>
                    <a:pt x="1047" y="0"/>
                  </a:moveTo>
                  <a:cubicBezTo>
                    <a:pt x="712" y="293"/>
                    <a:pt x="378" y="586"/>
                    <a:pt x="1" y="921"/>
                  </a:cubicBezTo>
                  <a:lnTo>
                    <a:pt x="1" y="125680"/>
                  </a:lnTo>
                  <a:cubicBezTo>
                    <a:pt x="378" y="125973"/>
                    <a:pt x="712" y="126308"/>
                    <a:pt x="1047" y="12660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95650" y="2299300"/>
              <a:ext cx="26175" cy="2092600"/>
            </a:xfrm>
            <a:custGeom>
              <a:avLst/>
              <a:gdLst/>
              <a:ahLst/>
              <a:cxnLst/>
              <a:rect l="l" t="t" r="r" b="b"/>
              <a:pathLst>
                <a:path w="1047" h="83704" extrusionOk="0">
                  <a:moveTo>
                    <a:pt x="1047" y="0"/>
                  </a:moveTo>
                  <a:cubicBezTo>
                    <a:pt x="712" y="628"/>
                    <a:pt x="335" y="1214"/>
                    <a:pt x="0" y="1842"/>
                  </a:cubicBezTo>
                  <a:lnTo>
                    <a:pt x="0" y="81862"/>
                  </a:lnTo>
                  <a:cubicBezTo>
                    <a:pt x="335" y="82489"/>
                    <a:pt x="712" y="83117"/>
                    <a:pt x="1047" y="8370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69925" y="2181075"/>
              <a:ext cx="26200" cy="2329050"/>
            </a:xfrm>
            <a:custGeom>
              <a:avLst/>
              <a:gdLst/>
              <a:ahLst/>
              <a:cxnLst/>
              <a:rect l="l" t="t" r="r" b="b"/>
              <a:pathLst>
                <a:path w="1048" h="93162" extrusionOk="0">
                  <a:moveTo>
                    <a:pt x="1047" y="0"/>
                  </a:moveTo>
                  <a:cubicBezTo>
                    <a:pt x="712" y="502"/>
                    <a:pt x="336" y="1046"/>
                    <a:pt x="1" y="1549"/>
                  </a:cubicBezTo>
                  <a:lnTo>
                    <a:pt x="1" y="91571"/>
                  </a:lnTo>
                  <a:cubicBezTo>
                    <a:pt x="336" y="92115"/>
                    <a:pt x="712" y="92617"/>
                    <a:pt x="1047" y="931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21350" y="2439500"/>
              <a:ext cx="26200" cy="1812175"/>
            </a:xfrm>
            <a:custGeom>
              <a:avLst/>
              <a:gdLst/>
              <a:ahLst/>
              <a:cxnLst/>
              <a:rect l="l" t="t" r="r" b="b"/>
              <a:pathLst>
                <a:path w="1048" h="72487" extrusionOk="0">
                  <a:moveTo>
                    <a:pt x="1047" y="0"/>
                  </a:moveTo>
                  <a:cubicBezTo>
                    <a:pt x="712" y="712"/>
                    <a:pt x="336" y="1465"/>
                    <a:pt x="1" y="2260"/>
                  </a:cubicBezTo>
                  <a:lnTo>
                    <a:pt x="1" y="70269"/>
                  </a:lnTo>
                  <a:cubicBezTo>
                    <a:pt x="336" y="71022"/>
                    <a:pt x="712" y="71776"/>
                    <a:pt x="1047" y="7248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613850" y="1508300"/>
              <a:ext cx="26175" cy="3674575"/>
            </a:xfrm>
            <a:custGeom>
              <a:avLst/>
              <a:gdLst/>
              <a:ahLst/>
              <a:cxnLst/>
              <a:rect l="l" t="t" r="r" b="b"/>
              <a:pathLst>
                <a:path w="1047" h="146983" extrusionOk="0">
                  <a:moveTo>
                    <a:pt x="1046" y="1"/>
                  </a:moveTo>
                  <a:lnTo>
                    <a:pt x="0" y="545"/>
                  </a:lnTo>
                  <a:lnTo>
                    <a:pt x="0" y="146439"/>
                  </a:lnTo>
                  <a:lnTo>
                    <a:pt x="1046" y="14698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389925" y="1646400"/>
              <a:ext cx="26200" cy="3398375"/>
            </a:xfrm>
            <a:custGeom>
              <a:avLst/>
              <a:gdLst/>
              <a:ahLst/>
              <a:cxnLst/>
              <a:rect l="l" t="t" r="r" b="b"/>
              <a:pathLst>
                <a:path w="1048" h="135935" extrusionOk="0">
                  <a:moveTo>
                    <a:pt x="1047" y="1"/>
                  </a:moveTo>
                  <a:lnTo>
                    <a:pt x="1" y="754"/>
                  </a:lnTo>
                  <a:lnTo>
                    <a:pt x="1" y="135181"/>
                  </a:lnTo>
                  <a:lnTo>
                    <a:pt x="1047" y="13593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539550" y="1550150"/>
              <a:ext cx="26175" cy="3591925"/>
            </a:xfrm>
            <a:custGeom>
              <a:avLst/>
              <a:gdLst/>
              <a:ahLst/>
              <a:cxnLst/>
              <a:rect l="l" t="t" r="r" b="b"/>
              <a:pathLst>
                <a:path w="1047" h="143677" extrusionOk="0">
                  <a:moveTo>
                    <a:pt x="1047" y="1"/>
                  </a:moveTo>
                  <a:lnTo>
                    <a:pt x="1" y="628"/>
                  </a:lnTo>
                  <a:lnTo>
                    <a:pt x="1" y="143049"/>
                  </a:lnTo>
                  <a:cubicBezTo>
                    <a:pt x="335" y="143258"/>
                    <a:pt x="670" y="143467"/>
                    <a:pt x="1047" y="14367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465275" y="1596200"/>
              <a:ext cx="26175" cy="3499850"/>
            </a:xfrm>
            <a:custGeom>
              <a:avLst/>
              <a:gdLst/>
              <a:ahLst/>
              <a:cxnLst/>
              <a:rect l="l" t="t" r="r" b="b"/>
              <a:pathLst>
                <a:path w="1047" h="139994" extrusionOk="0">
                  <a:moveTo>
                    <a:pt x="1046" y="0"/>
                  </a:moveTo>
                  <a:cubicBezTo>
                    <a:pt x="670" y="209"/>
                    <a:pt x="335" y="460"/>
                    <a:pt x="0" y="670"/>
                  </a:cubicBezTo>
                  <a:lnTo>
                    <a:pt x="0" y="139282"/>
                  </a:lnTo>
                  <a:lnTo>
                    <a:pt x="1046" y="139993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208125" y="1298000"/>
              <a:ext cx="26175" cy="4096225"/>
            </a:xfrm>
            <a:custGeom>
              <a:avLst/>
              <a:gdLst/>
              <a:ahLst/>
              <a:cxnLst/>
              <a:rect l="l" t="t" r="r" b="b"/>
              <a:pathLst>
                <a:path w="1047" h="163849" extrusionOk="0">
                  <a:moveTo>
                    <a:pt x="1047" y="0"/>
                  </a:moveTo>
                  <a:lnTo>
                    <a:pt x="1" y="168"/>
                  </a:lnTo>
                  <a:lnTo>
                    <a:pt x="1" y="163681"/>
                  </a:lnTo>
                  <a:cubicBezTo>
                    <a:pt x="335" y="163723"/>
                    <a:pt x="670" y="163807"/>
                    <a:pt x="1047" y="16384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315650" y="1701875"/>
              <a:ext cx="26175" cy="3287450"/>
            </a:xfrm>
            <a:custGeom>
              <a:avLst/>
              <a:gdLst/>
              <a:ahLst/>
              <a:cxnLst/>
              <a:rect l="l" t="t" r="r" b="b"/>
              <a:pathLst>
                <a:path w="1047" h="131498" extrusionOk="0">
                  <a:moveTo>
                    <a:pt x="1047" y="0"/>
                  </a:moveTo>
                  <a:lnTo>
                    <a:pt x="0" y="837"/>
                  </a:lnTo>
                  <a:lnTo>
                    <a:pt x="0" y="130660"/>
                  </a:lnTo>
                  <a:cubicBezTo>
                    <a:pt x="377" y="130953"/>
                    <a:pt x="712" y="131246"/>
                    <a:pt x="1047" y="1314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167075" y="1830550"/>
              <a:ext cx="26175" cy="3031125"/>
            </a:xfrm>
            <a:custGeom>
              <a:avLst/>
              <a:gdLst/>
              <a:ahLst/>
              <a:cxnLst/>
              <a:rect l="l" t="t" r="r" b="b"/>
              <a:pathLst>
                <a:path w="1047" h="121245" extrusionOk="0">
                  <a:moveTo>
                    <a:pt x="1047" y="1"/>
                  </a:moveTo>
                  <a:lnTo>
                    <a:pt x="1" y="1005"/>
                  </a:lnTo>
                  <a:lnTo>
                    <a:pt x="1" y="120240"/>
                  </a:lnTo>
                  <a:cubicBezTo>
                    <a:pt x="377" y="120575"/>
                    <a:pt x="712" y="120910"/>
                    <a:pt x="1047" y="12124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88125" y="1469600"/>
              <a:ext cx="26175" cy="3752000"/>
            </a:xfrm>
            <a:custGeom>
              <a:avLst/>
              <a:gdLst/>
              <a:ahLst/>
              <a:cxnLst/>
              <a:rect l="l" t="t" r="r" b="b"/>
              <a:pathLst>
                <a:path w="1047" h="150080" extrusionOk="0">
                  <a:moveTo>
                    <a:pt x="1047" y="0"/>
                  </a:moveTo>
                  <a:cubicBezTo>
                    <a:pt x="670" y="168"/>
                    <a:pt x="335" y="335"/>
                    <a:pt x="1" y="544"/>
                  </a:cubicBezTo>
                  <a:lnTo>
                    <a:pt x="1" y="149577"/>
                  </a:lnTo>
                  <a:lnTo>
                    <a:pt x="1047" y="150079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059550" y="1331475"/>
              <a:ext cx="26200" cy="4029275"/>
            </a:xfrm>
            <a:custGeom>
              <a:avLst/>
              <a:gdLst/>
              <a:ahLst/>
              <a:cxnLst/>
              <a:rect l="l" t="t" r="r" b="b"/>
              <a:pathLst>
                <a:path w="1048" h="161171" extrusionOk="0">
                  <a:moveTo>
                    <a:pt x="1047" y="1"/>
                  </a:moveTo>
                  <a:lnTo>
                    <a:pt x="1" y="252"/>
                  </a:lnTo>
                  <a:lnTo>
                    <a:pt x="1" y="160878"/>
                  </a:lnTo>
                  <a:lnTo>
                    <a:pt x="1047" y="16117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133850" y="1312650"/>
              <a:ext cx="26175" cy="4066925"/>
            </a:xfrm>
            <a:custGeom>
              <a:avLst/>
              <a:gdLst/>
              <a:ahLst/>
              <a:cxnLst/>
              <a:rect l="l" t="t" r="r" b="b"/>
              <a:pathLst>
                <a:path w="1047" h="162677" extrusionOk="0">
                  <a:moveTo>
                    <a:pt x="1046" y="0"/>
                  </a:moveTo>
                  <a:lnTo>
                    <a:pt x="0" y="252"/>
                  </a:lnTo>
                  <a:lnTo>
                    <a:pt x="0" y="162426"/>
                  </a:lnTo>
                  <a:lnTo>
                    <a:pt x="1046" y="1626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985275" y="1352400"/>
              <a:ext cx="26175" cy="3987425"/>
            </a:xfrm>
            <a:custGeom>
              <a:avLst/>
              <a:gdLst/>
              <a:ahLst/>
              <a:cxnLst/>
              <a:rect l="l" t="t" r="r" b="b"/>
              <a:pathLst>
                <a:path w="1047" h="159497" extrusionOk="0">
                  <a:moveTo>
                    <a:pt x="1047" y="1"/>
                  </a:moveTo>
                  <a:lnTo>
                    <a:pt x="0" y="336"/>
                  </a:lnTo>
                  <a:lnTo>
                    <a:pt x="0" y="159162"/>
                  </a:lnTo>
                  <a:lnTo>
                    <a:pt x="1047" y="1594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910975" y="1376475"/>
              <a:ext cx="26200" cy="3938250"/>
            </a:xfrm>
            <a:custGeom>
              <a:avLst/>
              <a:gdLst/>
              <a:ahLst/>
              <a:cxnLst/>
              <a:rect l="l" t="t" r="r" b="b"/>
              <a:pathLst>
                <a:path w="1048" h="157530" extrusionOk="0">
                  <a:moveTo>
                    <a:pt x="1047" y="0"/>
                  </a:moveTo>
                  <a:lnTo>
                    <a:pt x="1" y="377"/>
                  </a:lnTo>
                  <a:lnTo>
                    <a:pt x="1" y="157152"/>
                  </a:lnTo>
                  <a:cubicBezTo>
                    <a:pt x="336" y="157278"/>
                    <a:pt x="670" y="157403"/>
                    <a:pt x="1047" y="15752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836700" y="1404725"/>
              <a:ext cx="26175" cy="3882775"/>
            </a:xfrm>
            <a:custGeom>
              <a:avLst/>
              <a:gdLst/>
              <a:ahLst/>
              <a:cxnLst/>
              <a:rect l="l" t="t" r="r" b="b"/>
              <a:pathLst>
                <a:path w="1047" h="155311" extrusionOk="0">
                  <a:moveTo>
                    <a:pt x="1047" y="0"/>
                  </a:moveTo>
                  <a:cubicBezTo>
                    <a:pt x="670" y="126"/>
                    <a:pt x="335" y="251"/>
                    <a:pt x="0" y="419"/>
                  </a:cubicBezTo>
                  <a:lnTo>
                    <a:pt x="0" y="154892"/>
                  </a:lnTo>
                  <a:lnTo>
                    <a:pt x="1047" y="15531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9" name="Google Shape;149;p3"/>
          <p:cNvSpPr/>
          <p:nvPr/>
        </p:nvSpPr>
        <p:spPr>
          <a:xfrm>
            <a:off x="10722893" y="2911832"/>
            <a:ext cx="3870000" cy="387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5384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s 2">
  <p:cSld name="Title + bullets 2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1"/>
          <p:cNvSpPr txBox="1">
            <a:spLocks noGrp="1"/>
          </p:cNvSpPr>
          <p:nvPr>
            <p:ph type="body" idx="1"/>
          </p:nvPr>
        </p:nvSpPr>
        <p:spPr>
          <a:xfrm>
            <a:off x="952700" y="1959685"/>
            <a:ext cx="6024400" cy="4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01" name="Google Shape;601;p21"/>
          <p:cNvSpPr txBox="1">
            <a:spLocks noGrp="1"/>
          </p:cNvSpPr>
          <p:nvPr>
            <p:ph type="title"/>
          </p:nvPr>
        </p:nvSpPr>
        <p:spPr>
          <a:xfrm>
            <a:off x="960000" y="515033"/>
            <a:ext cx="10286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602" name="Google Shape;602;p21"/>
          <p:cNvSpPr/>
          <p:nvPr/>
        </p:nvSpPr>
        <p:spPr>
          <a:xfrm rot="-5400000">
            <a:off x="11091832" y="3334333"/>
            <a:ext cx="733600" cy="73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8367397" y="3637201"/>
            <a:ext cx="7676207" cy="7691948"/>
            <a:chOff x="1663125" y="238125"/>
            <a:chExt cx="5181025" cy="5191650"/>
          </a:xfrm>
        </p:grpSpPr>
        <p:sp>
          <p:nvSpPr>
            <p:cNvPr id="604" name="Google Shape;604;p21"/>
            <p:cNvSpPr/>
            <p:nvPr/>
          </p:nvSpPr>
          <p:spPr>
            <a:xfrm>
              <a:off x="5086225" y="376375"/>
              <a:ext cx="25875" cy="4915150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305025" y="462975"/>
              <a:ext cx="25850" cy="4743475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159175" y="402200"/>
              <a:ext cx="25850" cy="4863500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232100" y="431075"/>
              <a:ext cx="25850" cy="4805750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377950" y="496400"/>
              <a:ext cx="25850" cy="4676625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868975" y="312550"/>
              <a:ext cx="24325" cy="5042800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013300" y="352075"/>
              <a:ext cx="25850" cy="4963750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940375" y="332325"/>
              <a:ext cx="25850" cy="5004775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450875" y="532875"/>
              <a:ext cx="25850" cy="4602150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815525" y="765325"/>
              <a:ext cx="24325" cy="4140275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742600" y="710625"/>
              <a:ext cx="25850" cy="4246650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888450" y="821550"/>
              <a:ext cx="25850" cy="4026325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5961375" y="883850"/>
              <a:ext cx="24350" cy="3901725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5596750" y="614925"/>
              <a:ext cx="25850" cy="4438050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5523800" y="572375"/>
              <a:ext cx="25875" cy="4523150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4796025" y="295850"/>
              <a:ext cx="24350" cy="5076200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5669675" y="662025"/>
              <a:ext cx="25850" cy="4345375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4285525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6543300" y="1620725"/>
              <a:ext cx="25850" cy="2427975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6470375" y="1491575"/>
              <a:ext cx="25850" cy="2686250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6397450" y="1379150"/>
              <a:ext cx="25850" cy="2911125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6616225" y="1768100"/>
              <a:ext cx="25850" cy="2131700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6105725" y="1022100"/>
              <a:ext cx="25850" cy="3625225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6689150" y="1947400"/>
              <a:ext cx="25850" cy="1773100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6178650" y="1099600"/>
              <a:ext cx="25850" cy="3470225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6251575" y="1183150"/>
              <a:ext cx="25850" cy="3301600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6324500" y="1275825"/>
              <a:ext cx="25875" cy="3116250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577250" y="259375"/>
              <a:ext cx="25850" cy="5150650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504325" y="250275"/>
              <a:ext cx="25850" cy="5167350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723100" y="282175"/>
              <a:ext cx="25850" cy="5105075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431400" y="244200"/>
              <a:ext cx="25850" cy="517950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648650" y="268500"/>
              <a:ext cx="25875" cy="5130900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6034325" y="949175"/>
              <a:ext cx="24325" cy="3769550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6835025" y="2609825"/>
              <a:ext cx="9125" cy="448250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4358475" y="241150"/>
              <a:ext cx="25850" cy="5187125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6762075" y="2182900"/>
              <a:ext cx="25875" cy="1303625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2682625" y="744050"/>
              <a:ext cx="25850" cy="4181300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3411900" y="367250"/>
              <a:ext cx="25850" cy="4933400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338975" y="391575"/>
              <a:ext cx="25850" cy="4884750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484825" y="344475"/>
              <a:ext cx="25850" cy="4978950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3557750" y="324725"/>
              <a:ext cx="25875" cy="5019975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3047250" y="519200"/>
              <a:ext cx="25850" cy="463102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3120175" y="482725"/>
              <a:ext cx="25875" cy="4702450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3193125" y="450825"/>
              <a:ext cx="25850" cy="4767775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3630700" y="306475"/>
              <a:ext cx="25850" cy="5056450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3266050" y="420425"/>
              <a:ext cx="25850" cy="4828550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993825" y="248750"/>
              <a:ext cx="25850" cy="5171925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139675" y="239625"/>
              <a:ext cx="25850" cy="5190150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66750" y="242675"/>
              <a:ext cx="25850" cy="51825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3703625" y="289775"/>
              <a:ext cx="24325" cy="5088350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212600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3775025" y="276100"/>
              <a:ext cx="25850" cy="5115700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920900" y="254825"/>
              <a:ext cx="25850" cy="5158250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3847950" y="265450"/>
              <a:ext cx="25875" cy="5138500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2173625" y="1239375"/>
              <a:ext cx="25850" cy="3189150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954850" y="1569075"/>
              <a:ext cx="25850" cy="2529750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2027775" y="1447525"/>
              <a:ext cx="25850" cy="277437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2100700" y="1338125"/>
              <a:ext cx="25850" cy="2991650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736050" y="2084125"/>
              <a:ext cx="25850" cy="1499650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881900" y="1708850"/>
              <a:ext cx="25875" cy="2250200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2974325" y="557175"/>
              <a:ext cx="25850" cy="4553550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663125" y="2394075"/>
              <a:ext cx="25850" cy="879750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808975" y="1875975"/>
              <a:ext cx="25850" cy="191745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2246550" y="1151250"/>
              <a:ext cx="25850" cy="3366925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2828475" y="643775"/>
              <a:ext cx="25850" cy="4381875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2319475" y="1069200"/>
              <a:ext cx="25875" cy="353102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2755550" y="692400"/>
              <a:ext cx="25850" cy="428462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2901400" y="599725"/>
              <a:ext cx="25850" cy="4469975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2611200" y="798750"/>
              <a:ext cx="24350" cy="4070400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2392425" y="993225"/>
              <a:ext cx="25850" cy="3681450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65350" y="923350"/>
              <a:ext cx="25850" cy="3821200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2538275" y="859525"/>
              <a:ext cx="24325" cy="3950375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6" name="Google Shape;676;p21"/>
          <p:cNvSpPr/>
          <p:nvPr/>
        </p:nvSpPr>
        <p:spPr>
          <a:xfrm rot="-5400000">
            <a:off x="8367399" y="5290267"/>
            <a:ext cx="4657200" cy="46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1"/>
          <p:cNvSpPr/>
          <p:nvPr/>
        </p:nvSpPr>
        <p:spPr>
          <a:xfrm rot="-5400000">
            <a:off x="8420599" y="6179400"/>
            <a:ext cx="2084800" cy="20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8053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+ description">
  <p:cSld name="Title + one column + 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843800" y="511967"/>
            <a:ext cx="105044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subTitle" idx="1"/>
          </p:nvPr>
        </p:nvSpPr>
        <p:spPr>
          <a:xfrm>
            <a:off x="6311900" y="2584672"/>
            <a:ext cx="3358000" cy="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2"/>
          </p:nvPr>
        </p:nvSpPr>
        <p:spPr>
          <a:xfrm>
            <a:off x="6311900" y="3020767"/>
            <a:ext cx="2978000" cy="14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16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3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8677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grpSp>
        <p:nvGrpSpPr>
          <p:cNvPr id="684" name="Google Shape;684;p23"/>
          <p:cNvGrpSpPr/>
          <p:nvPr/>
        </p:nvGrpSpPr>
        <p:grpSpPr>
          <a:xfrm>
            <a:off x="8261134" y="4421867"/>
            <a:ext cx="5485333" cy="5560700"/>
            <a:chOff x="572800" y="1260325"/>
            <a:chExt cx="4114000" cy="4170525"/>
          </a:xfrm>
        </p:grpSpPr>
        <p:sp>
          <p:nvSpPr>
            <p:cNvPr id="685" name="Google Shape;685;p23"/>
            <p:cNvSpPr/>
            <p:nvPr/>
          </p:nvSpPr>
          <p:spPr>
            <a:xfrm>
              <a:off x="3546325" y="1472725"/>
              <a:ext cx="26175" cy="3745725"/>
            </a:xfrm>
            <a:custGeom>
              <a:avLst/>
              <a:gdLst/>
              <a:ahLst/>
              <a:cxnLst/>
              <a:rect l="l" t="t" r="r" b="b"/>
              <a:pathLst>
                <a:path w="1047" h="149829" extrusionOk="0">
                  <a:moveTo>
                    <a:pt x="0" y="1"/>
                  </a:moveTo>
                  <a:lnTo>
                    <a:pt x="0" y="149829"/>
                  </a:lnTo>
                  <a:lnTo>
                    <a:pt x="1047" y="149326"/>
                  </a:lnTo>
                  <a:lnTo>
                    <a:pt x="1047" y="5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3472050" y="1438200"/>
              <a:ext cx="26175" cy="3814775"/>
            </a:xfrm>
            <a:custGeom>
              <a:avLst/>
              <a:gdLst/>
              <a:ahLst/>
              <a:cxnLst/>
              <a:rect l="l" t="t" r="r" b="b"/>
              <a:pathLst>
                <a:path w="1047" h="152591" extrusionOk="0">
                  <a:moveTo>
                    <a:pt x="0" y="1"/>
                  </a:moveTo>
                  <a:lnTo>
                    <a:pt x="0" y="152591"/>
                  </a:lnTo>
                  <a:lnTo>
                    <a:pt x="1046" y="152130"/>
                  </a:lnTo>
                  <a:lnTo>
                    <a:pt x="1046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3099550" y="1313700"/>
              <a:ext cx="26200" cy="4064825"/>
            </a:xfrm>
            <a:custGeom>
              <a:avLst/>
              <a:gdLst/>
              <a:ahLst/>
              <a:cxnLst/>
              <a:rect l="l" t="t" r="r" b="b"/>
              <a:pathLst>
                <a:path w="1048" h="162593" extrusionOk="0">
                  <a:moveTo>
                    <a:pt x="1" y="0"/>
                  </a:moveTo>
                  <a:lnTo>
                    <a:pt x="1" y="162593"/>
                  </a:lnTo>
                  <a:lnTo>
                    <a:pt x="1047" y="162300"/>
                  </a:lnTo>
                  <a:lnTo>
                    <a:pt x="1047" y="251"/>
                  </a:lnTo>
                  <a:cubicBezTo>
                    <a:pt x="712" y="168"/>
                    <a:pt x="378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3322425" y="1379600"/>
              <a:ext cx="26175" cy="3933025"/>
            </a:xfrm>
            <a:custGeom>
              <a:avLst/>
              <a:gdLst/>
              <a:ahLst/>
              <a:cxnLst/>
              <a:rect l="l" t="t" r="r" b="b"/>
              <a:pathLst>
                <a:path w="1047" h="157321" extrusionOk="0">
                  <a:moveTo>
                    <a:pt x="0" y="1"/>
                  </a:moveTo>
                  <a:lnTo>
                    <a:pt x="0" y="157320"/>
                  </a:lnTo>
                  <a:cubicBezTo>
                    <a:pt x="377" y="157195"/>
                    <a:pt x="712" y="157069"/>
                    <a:pt x="1047" y="156944"/>
                  </a:cubicBezTo>
                  <a:lnTo>
                    <a:pt x="1047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173850" y="1332525"/>
              <a:ext cx="26175" cy="4026125"/>
            </a:xfrm>
            <a:custGeom>
              <a:avLst/>
              <a:gdLst/>
              <a:ahLst/>
              <a:cxnLst/>
              <a:rect l="l" t="t" r="r" b="b"/>
              <a:pathLst>
                <a:path w="1047" h="161045" extrusionOk="0">
                  <a:moveTo>
                    <a:pt x="0" y="1"/>
                  </a:moveTo>
                  <a:lnTo>
                    <a:pt x="0" y="161045"/>
                  </a:lnTo>
                  <a:lnTo>
                    <a:pt x="1047" y="160752"/>
                  </a:lnTo>
                  <a:lnTo>
                    <a:pt x="1047" y="2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3248125" y="1354500"/>
              <a:ext cx="26200" cy="3983225"/>
            </a:xfrm>
            <a:custGeom>
              <a:avLst/>
              <a:gdLst/>
              <a:ahLst/>
              <a:cxnLst/>
              <a:rect l="l" t="t" r="r" b="b"/>
              <a:pathLst>
                <a:path w="1048" h="159329" extrusionOk="0">
                  <a:moveTo>
                    <a:pt x="1" y="0"/>
                  </a:moveTo>
                  <a:lnTo>
                    <a:pt x="1" y="159329"/>
                  </a:lnTo>
                  <a:lnTo>
                    <a:pt x="1047" y="158952"/>
                  </a:lnTo>
                  <a:lnTo>
                    <a:pt x="1047" y="3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3397750" y="1406825"/>
              <a:ext cx="26175" cy="3877550"/>
            </a:xfrm>
            <a:custGeom>
              <a:avLst/>
              <a:gdLst/>
              <a:ahLst/>
              <a:cxnLst/>
              <a:rect l="l" t="t" r="r" b="b"/>
              <a:pathLst>
                <a:path w="1047" h="155102" extrusionOk="0">
                  <a:moveTo>
                    <a:pt x="1" y="0"/>
                  </a:moveTo>
                  <a:lnTo>
                    <a:pt x="1" y="155101"/>
                  </a:lnTo>
                  <a:lnTo>
                    <a:pt x="1047" y="154683"/>
                  </a:lnTo>
                  <a:lnTo>
                    <a:pt x="1047" y="419"/>
                  </a:lnTo>
                  <a:cubicBezTo>
                    <a:pt x="712" y="293"/>
                    <a:pt x="3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3917750" y="1708150"/>
              <a:ext cx="26175" cy="3275925"/>
            </a:xfrm>
            <a:custGeom>
              <a:avLst/>
              <a:gdLst/>
              <a:ahLst/>
              <a:cxnLst/>
              <a:rect l="l" t="t" r="r" b="b"/>
              <a:pathLst>
                <a:path w="1047" h="131037" extrusionOk="0">
                  <a:moveTo>
                    <a:pt x="1" y="0"/>
                  </a:moveTo>
                  <a:lnTo>
                    <a:pt x="1" y="131037"/>
                  </a:lnTo>
                  <a:lnTo>
                    <a:pt x="1047" y="130200"/>
                  </a:lnTo>
                  <a:lnTo>
                    <a:pt x="1047" y="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3843475" y="1651650"/>
              <a:ext cx="26175" cy="3388925"/>
            </a:xfrm>
            <a:custGeom>
              <a:avLst/>
              <a:gdLst/>
              <a:ahLst/>
              <a:cxnLst/>
              <a:rect l="l" t="t" r="r" b="b"/>
              <a:pathLst>
                <a:path w="1047" h="135557" extrusionOk="0">
                  <a:moveTo>
                    <a:pt x="0" y="0"/>
                  </a:moveTo>
                  <a:lnTo>
                    <a:pt x="0" y="135557"/>
                  </a:lnTo>
                  <a:lnTo>
                    <a:pt x="1047" y="134762"/>
                  </a:lnTo>
                  <a:lnTo>
                    <a:pt x="1047" y="754"/>
                  </a:lnTo>
                  <a:cubicBezTo>
                    <a:pt x="670" y="502"/>
                    <a:pt x="335" y="2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3992050" y="1768825"/>
              <a:ext cx="26175" cy="3153525"/>
            </a:xfrm>
            <a:custGeom>
              <a:avLst/>
              <a:gdLst/>
              <a:ahLst/>
              <a:cxnLst/>
              <a:rect l="l" t="t" r="r" b="b"/>
              <a:pathLst>
                <a:path w="1047" h="126141" extrusionOk="0">
                  <a:moveTo>
                    <a:pt x="0" y="1"/>
                  </a:moveTo>
                  <a:lnTo>
                    <a:pt x="0" y="126141"/>
                  </a:lnTo>
                  <a:cubicBezTo>
                    <a:pt x="335" y="125848"/>
                    <a:pt x="712" y="125555"/>
                    <a:pt x="1046" y="125220"/>
                  </a:cubicBezTo>
                  <a:lnTo>
                    <a:pt x="1046" y="921"/>
                  </a:lnTo>
                  <a:cubicBezTo>
                    <a:pt x="712" y="628"/>
                    <a:pt x="335" y="29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3769175" y="1600375"/>
              <a:ext cx="26200" cy="3490425"/>
            </a:xfrm>
            <a:custGeom>
              <a:avLst/>
              <a:gdLst/>
              <a:ahLst/>
              <a:cxnLst/>
              <a:rect l="l" t="t" r="r" b="b"/>
              <a:pathLst>
                <a:path w="1048" h="139617" extrusionOk="0">
                  <a:moveTo>
                    <a:pt x="1" y="1"/>
                  </a:moveTo>
                  <a:lnTo>
                    <a:pt x="1" y="139617"/>
                  </a:lnTo>
                  <a:cubicBezTo>
                    <a:pt x="336" y="139408"/>
                    <a:pt x="670" y="139156"/>
                    <a:pt x="1047" y="138947"/>
                  </a:cubicBezTo>
                  <a:lnTo>
                    <a:pt x="1047" y="712"/>
                  </a:lnTo>
                  <a:cubicBezTo>
                    <a:pt x="670" y="461"/>
                    <a:pt x="336" y="2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3694900" y="1554350"/>
              <a:ext cx="26175" cy="3583550"/>
            </a:xfrm>
            <a:custGeom>
              <a:avLst/>
              <a:gdLst/>
              <a:ahLst/>
              <a:cxnLst/>
              <a:rect l="l" t="t" r="r" b="b"/>
              <a:pathLst>
                <a:path w="1047" h="143342" extrusionOk="0">
                  <a:moveTo>
                    <a:pt x="0" y="0"/>
                  </a:moveTo>
                  <a:lnTo>
                    <a:pt x="0" y="143341"/>
                  </a:lnTo>
                  <a:cubicBezTo>
                    <a:pt x="335" y="143132"/>
                    <a:pt x="670" y="142923"/>
                    <a:pt x="1047" y="142713"/>
                  </a:cubicBezTo>
                  <a:lnTo>
                    <a:pt x="1047" y="628"/>
                  </a:lnTo>
                  <a:cubicBezTo>
                    <a:pt x="670" y="419"/>
                    <a:pt x="335" y="2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4066325" y="1835800"/>
              <a:ext cx="26175" cy="3019600"/>
            </a:xfrm>
            <a:custGeom>
              <a:avLst/>
              <a:gdLst/>
              <a:ahLst/>
              <a:cxnLst/>
              <a:rect l="l" t="t" r="r" b="b"/>
              <a:pathLst>
                <a:path w="1047" h="120784" extrusionOk="0">
                  <a:moveTo>
                    <a:pt x="1" y="0"/>
                  </a:moveTo>
                  <a:lnTo>
                    <a:pt x="1" y="120783"/>
                  </a:lnTo>
                  <a:lnTo>
                    <a:pt x="1047" y="119737"/>
                  </a:lnTo>
                  <a:lnTo>
                    <a:pt x="1047" y="1046"/>
                  </a:lnTo>
                  <a:cubicBezTo>
                    <a:pt x="712" y="712"/>
                    <a:pt x="335" y="3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3620600" y="1511450"/>
              <a:ext cx="26200" cy="3668300"/>
            </a:xfrm>
            <a:custGeom>
              <a:avLst/>
              <a:gdLst/>
              <a:ahLst/>
              <a:cxnLst/>
              <a:rect l="l" t="t" r="r" b="b"/>
              <a:pathLst>
                <a:path w="1048" h="146732" extrusionOk="0">
                  <a:moveTo>
                    <a:pt x="1" y="0"/>
                  </a:moveTo>
                  <a:lnTo>
                    <a:pt x="1" y="146731"/>
                  </a:lnTo>
                  <a:cubicBezTo>
                    <a:pt x="336" y="146564"/>
                    <a:pt x="671" y="146355"/>
                    <a:pt x="1047" y="146145"/>
                  </a:cubicBezTo>
                  <a:lnTo>
                    <a:pt x="1047" y="586"/>
                  </a:lnTo>
                  <a:cubicBezTo>
                    <a:pt x="671" y="377"/>
                    <a:pt x="336" y="20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4437750" y="2310800"/>
              <a:ext cx="26200" cy="2069575"/>
            </a:xfrm>
            <a:custGeom>
              <a:avLst/>
              <a:gdLst/>
              <a:ahLst/>
              <a:cxnLst/>
              <a:rect l="l" t="t" r="r" b="b"/>
              <a:pathLst>
                <a:path w="1048" h="82783" extrusionOk="0">
                  <a:moveTo>
                    <a:pt x="1" y="1"/>
                  </a:moveTo>
                  <a:lnTo>
                    <a:pt x="1" y="82783"/>
                  </a:lnTo>
                  <a:cubicBezTo>
                    <a:pt x="377" y="82197"/>
                    <a:pt x="712" y="81569"/>
                    <a:pt x="1047" y="80899"/>
                  </a:cubicBezTo>
                  <a:lnTo>
                    <a:pt x="1047" y="1884"/>
                  </a:lnTo>
                  <a:cubicBezTo>
                    <a:pt x="712" y="1256"/>
                    <a:pt x="377" y="6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4363475" y="2190475"/>
              <a:ext cx="26175" cy="2310225"/>
            </a:xfrm>
            <a:custGeom>
              <a:avLst/>
              <a:gdLst/>
              <a:ahLst/>
              <a:cxnLst/>
              <a:rect l="l" t="t" r="r" b="b"/>
              <a:pathLst>
                <a:path w="1047" h="92409" extrusionOk="0">
                  <a:moveTo>
                    <a:pt x="0" y="1"/>
                  </a:moveTo>
                  <a:lnTo>
                    <a:pt x="0" y="92409"/>
                  </a:lnTo>
                  <a:cubicBezTo>
                    <a:pt x="377" y="91906"/>
                    <a:pt x="712" y="91362"/>
                    <a:pt x="1047" y="90818"/>
                  </a:cubicBezTo>
                  <a:lnTo>
                    <a:pt x="1047" y="1633"/>
                  </a:lnTo>
                  <a:cubicBezTo>
                    <a:pt x="712" y="1089"/>
                    <a:pt x="377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4586325" y="2630975"/>
              <a:ext cx="26175" cy="1430300"/>
            </a:xfrm>
            <a:custGeom>
              <a:avLst/>
              <a:gdLst/>
              <a:ahLst/>
              <a:cxnLst/>
              <a:rect l="l" t="t" r="r" b="b"/>
              <a:pathLst>
                <a:path w="1047" h="57212" extrusionOk="0">
                  <a:moveTo>
                    <a:pt x="1" y="0"/>
                  </a:moveTo>
                  <a:lnTo>
                    <a:pt x="1" y="57211"/>
                  </a:lnTo>
                  <a:cubicBezTo>
                    <a:pt x="377" y="56207"/>
                    <a:pt x="712" y="55160"/>
                    <a:pt x="1047" y="54156"/>
                  </a:cubicBezTo>
                  <a:lnTo>
                    <a:pt x="1047" y="3055"/>
                  </a:lnTo>
                  <a:cubicBezTo>
                    <a:pt x="712" y="2009"/>
                    <a:pt x="377" y="96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4512050" y="2453100"/>
              <a:ext cx="26175" cy="1784975"/>
            </a:xfrm>
            <a:custGeom>
              <a:avLst/>
              <a:gdLst/>
              <a:ahLst/>
              <a:cxnLst/>
              <a:rect l="l" t="t" r="r" b="b"/>
              <a:pathLst>
                <a:path w="1047" h="71399" extrusionOk="0">
                  <a:moveTo>
                    <a:pt x="0" y="0"/>
                  </a:moveTo>
                  <a:lnTo>
                    <a:pt x="0" y="71399"/>
                  </a:lnTo>
                  <a:cubicBezTo>
                    <a:pt x="377" y="70646"/>
                    <a:pt x="712" y="69892"/>
                    <a:pt x="1047" y="69097"/>
                  </a:cubicBezTo>
                  <a:lnTo>
                    <a:pt x="1047" y="2302"/>
                  </a:lnTo>
                  <a:cubicBezTo>
                    <a:pt x="712" y="1549"/>
                    <a:pt x="377" y="75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4214900" y="1993775"/>
              <a:ext cx="26175" cy="2704675"/>
            </a:xfrm>
            <a:custGeom>
              <a:avLst/>
              <a:gdLst/>
              <a:ahLst/>
              <a:cxnLst/>
              <a:rect l="l" t="t" r="r" b="b"/>
              <a:pathLst>
                <a:path w="1047" h="108187" extrusionOk="0">
                  <a:moveTo>
                    <a:pt x="0" y="1"/>
                  </a:moveTo>
                  <a:lnTo>
                    <a:pt x="0" y="108187"/>
                  </a:lnTo>
                  <a:cubicBezTo>
                    <a:pt x="335" y="107768"/>
                    <a:pt x="712" y="107350"/>
                    <a:pt x="1047" y="106931"/>
                  </a:cubicBezTo>
                  <a:lnTo>
                    <a:pt x="1047" y="1256"/>
                  </a:lnTo>
                  <a:cubicBezTo>
                    <a:pt x="712" y="838"/>
                    <a:pt x="335" y="4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3025275" y="1298000"/>
              <a:ext cx="26175" cy="4095175"/>
            </a:xfrm>
            <a:custGeom>
              <a:avLst/>
              <a:gdLst/>
              <a:ahLst/>
              <a:cxnLst/>
              <a:rect l="l" t="t" r="r" b="b"/>
              <a:pathLst>
                <a:path w="1047" h="163807" extrusionOk="0">
                  <a:moveTo>
                    <a:pt x="1" y="0"/>
                  </a:moveTo>
                  <a:lnTo>
                    <a:pt x="1" y="163807"/>
                  </a:lnTo>
                  <a:lnTo>
                    <a:pt x="1047" y="163598"/>
                  </a:lnTo>
                  <a:lnTo>
                    <a:pt x="1047" y="210"/>
                  </a:lnTo>
                  <a:cubicBezTo>
                    <a:pt x="712" y="126"/>
                    <a:pt x="377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4140625" y="1911125"/>
              <a:ext cx="26175" cy="2868925"/>
            </a:xfrm>
            <a:custGeom>
              <a:avLst/>
              <a:gdLst/>
              <a:ahLst/>
              <a:cxnLst/>
              <a:rect l="l" t="t" r="r" b="b"/>
              <a:pathLst>
                <a:path w="1047" h="114757" extrusionOk="0">
                  <a:moveTo>
                    <a:pt x="0" y="0"/>
                  </a:moveTo>
                  <a:lnTo>
                    <a:pt x="0" y="114757"/>
                  </a:lnTo>
                  <a:cubicBezTo>
                    <a:pt x="335" y="114422"/>
                    <a:pt x="711" y="114045"/>
                    <a:pt x="1046" y="113669"/>
                  </a:cubicBezTo>
                  <a:lnTo>
                    <a:pt x="1046" y="1130"/>
                  </a:lnTo>
                  <a:cubicBezTo>
                    <a:pt x="711" y="754"/>
                    <a:pt x="335" y="3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4289175" y="2085850"/>
              <a:ext cx="26200" cy="2519475"/>
            </a:xfrm>
            <a:custGeom>
              <a:avLst/>
              <a:gdLst/>
              <a:ahLst/>
              <a:cxnLst/>
              <a:rect l="l" t="t" r="r" b="b"/>
              <a:pathLst>
                <a:path w="1048" h="100779" extrusionOk="0">
                  <a:moveTo>
                    <a:pt x="1" y="1"/>
                  </a:moveTo>
                  <a:lnTo>
                    <a:pt x="1" y="100779"/>
                  </a:lnTo>
                  <a:cubicBezTo>
                    <a:pt x="336" y="100318"/>
                    <a:pt x="712" y="99816"/>
                    <a:pt x="1047" y="99356"/>
                  </a:cubicBezTo>
                  <a:lnTo>
                    <a:pt x="1047" y="1424"/>
                  </a:lnTo>
                  <a:cubicBezTo>
                    <a:pt x="712" y="963"/>
                    <a:pt x="336" y="4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2876700" y="1274975"/>
              <a:ext cx="26175" cy="4142275"/>
            </a:xfrm>
            <a:custGeom>
              <a:avLst/>
              <a:gdLst/>
              <a:ahLst/>
              <a:cxnLst/>
              <a:rect l="l" t="t" r="r" b="b"/>
              <a:pathLst>
                <a:path w="1047" h="165691" extrusionOk="0">
                  <a:moveTo>
                    <a:pt x="1" y="1"/>
                  </a:moveTo>
                  <a:lnTo>
                    <a:pt x="1" y="165690"/>
                  </a:lnTo>
                  <a:lnTo>
                    <a:pt x="1047" y="165565"/>
                  </a:lnTo>
                  <a:lnTo>
                    <a:pt x="104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2951000" y="1285450"/>
              <a:ext cx="26175" cy="4121325"/>
            </a:xfrm>
            <a:custGeom>
              <a:avLst/>
              <a:gdLst/>
              <a:ahLst/>
              <a:cxnLst/>
              <a:rect l="l" t="t" r="r" b="b"/>
              <a:pathLst>
                <a:path w="1047" h="164853" extrusionOk="0">
                  <a:moveTo>
                    <a:pt x="0" y="0"/>
                  </a:moveTo>
                  <a:lnTo>
                    <a:pt x="0" y="164853"/>
                  </a:lnTo>
                  <a:lnTo>
                    <a:pt x="1046" y="164686"/>
                  </a:lnTo>
                  <a:lnTo>
                    <a:pt x="1046" y="168"/>
                  </a:lnTo>
                  <a:cubicBezTo>
                    <a:pt x="712" y="126"/>
                    <a:pt x="377" y="4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2802425" y="1267650"/>
              <a:ext cx="26175" cy="4156925"/>
            </a:xfrm>
            <a:custGeom>
              <a:avLst/>
              <a:gdLst/>
              <a:ahLst/>
              <a:cxnLst/>
              <a:rect l="l" t="t" r="r" b="b"/>
              <a:pathLst>
                <a:path w="1047" h="166277" extrusionOk="0">
                  <a:moveTo>
                    <a:pt x="0" y="1"/>
                  </a:moveTo>
                  <a:lnTo>
                    <a:pt x="0" y="166276"/>
                  </a:lnTo>
                  <a:lnTo>
                    <a:pt x="1046" y="166151"/>
                  </a:lnTo>
                  <a:lnTo>
                    <a:pt x="1046" y="84"/>
                  </a:lnTo>
                  <a:cubicBezTo>
                    <a:pt x="712" y="43"/>
                    <a:pt x="37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2728125" y="1262425"/>
              <a:ext cx="26200" cy="4166325"/>
            </a:xfrm>
            <a:custGeom>
              <a:avLst/>
              <a:gdLst/>
              <a:ahLst/>
              <a:cxnLst/>
              <a:rect l="l" t="t" r="r" b="b"/>
              <a:pathLst>
                <a:path w="1048" h="166653" extrusionOk="0">
                  <a:moveTo>
                    <a:pt x="1" y="1"/>
                  </a:moveTo>
                  <a:lnTo>
                    <a:pt x="1" y="166653"/>
                  </a:lnTo>
                  <a:lnTo>
                    <a:pt x="1047" y="166611"/>
                  </a:lnTo>
                  <a:lnTo>
                    <a:pt x="1047" y="84"/>
                  </a:lnTo>
                  <a:cubicBezTo>
                    <a:pt x="712" y="84"/>
                    <a:pt x="3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653850" y="1260325"/>
              <a:ext cx="26175" cy="4170525"/>
            </a:xfrm>
            <a:custGeom>
              <a:avLst/>
              <a:gdLst/>
              <a:ahLst/>
              <a:cxnLst/>
              <a:rect l="l" t="t" r="r" b="b"/>
              <a:pathLst>
                <a:path w="1047" h="166821" extrusionOk="0">
                  <a:moveTo>
                    <a:pt x="0" y="1"/>
                  </a:moveTo>
                  <a:lnTo>
                    <a:pt x="0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660625" y="2883125"/>
              <a:ext cx="26175" cy="925975"/>
            </a:xfrm>
            <a:custGeom>
              <a:avLst/>
              <a:gdLst/>
              <a:ahLst/>
              <a:cxnLst/>
              <a:rect l="l" t="t" r="r" b="b"/>
              <a:pathLst>
                <a:path w="1047" h="37039" extrusionOk="0">
                  <a:moveTo>
                    <a:pt x="0" y="0"/>
                  </a:moveTo>
                  <a:lnTo>
                    <a:pt x="0" y="37039"/>
                  </a:lnTo>
                  <a:cubicBezTo>
                    <a:pt x="419" y="35239"/>
                    <a:pt x="753" y="33398"/>
                    <a:pt x="1046" y="31556"/>
                  </a:cubicBezTo>
                  <a:lnTo>
                    <a:pt x="1046" y="5483"/>
                  </a:lnTo>
                  <a:cubicBezTo>
                    <a:pt x="753" y="3641"/>
                    <a:pt x="419" y="18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1762400" y="1435075"/>
              <a:ext cx="26200" cy="3821050"/>
            </a:xfrm>
            <a:custGeom>
              <a:avLst/>
              <a:gdLst/>
              <a:ahLst/>
              <a:cxnLst/>
              <a:rect l="l" t="t" r="r" b="b"/>
              <a:pathLst>
                <a:path w="1048" h="152842" extrusionOk="0">
                  <a:moveTo>
                    <a:pt x="1047" y="0"/>
                  </a:moveTo>
                  <a:cubicBezTo>
                    <a:pt x="671" y="167"/>
                    <a:pt x="336" y="335"/>
                    <a:pt x="1" y="502"/>
                  </a:cubicBezTo>
                  <a:lnTo>
                    <a:pt x="1" y="152381"/>
                  </a:lnTo>
                  <a:lnTo>
                    <a:pt x="1047" y="15284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579550" y="1260325"/>
              <a:ext cx="26200" cy="4170525"/>
            </a:xfrm>
            <a:custGeom>
              <a:avLst/>
              <a:gdLst/>
              <a:ahLst/>
              <a:cxnLst/>
              <a:rect l="l" t="t" r="r" b="b"/>
              <a:pathLst>
                <a:path w="1048" h="166821" extrusionOk="0">
                  <a:moveTo>
                    <a:pt x="1" y="1"/>
                  </a:moveTo>
                  <a:lnTo>
                    <a:pt x="1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47075" y="2613175"/>
              <a:ext cx="26175" cy="1465875"/>
            </a:xfrm>
            <a:custGeom>
              <a:avLst/>
              <a:gdLst/>
              <a:ahLst/>
              <a:cxnLst/>
              <a:rect l="l" t="t" r="r" b="b"/>
              <a:pathLst>
                <a:path w="1047" h="58635" extrusionOk="0">
                  <a:moveTo>
                    <a:pt x="1047" y="1"/>
                  </a:moveTo>
                  <a:cubicBezTo>
                    <a:pt x="712" y="963"/>
                    <a:pt x="335" y="1968"/>
                    <a:pt x="0" y="2930"/>
                  </a:cubicBezTo>
                  <a:lnTo>
                    <a:pt x="0" y="55663"/>
                  </a:lnTo>
                  <a:cubicBezTo>
                    <a:pt x="335" y="56668"/>
                    <a:pt x="670" y="57630"/>
                    <a:pt x="1047" y="586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2505275" y="1262425"/>
              <a:ext cx="26175" cy="4167375"/>
            </a:xfrm>
            <a:custGeom>
              <a:avLst/>
              <a:gdLst/>
              <a:ahLst/>
              <a:cxnLst/>
              <a:rect l="l" t="t" r="r" b="b"/>
              <a:pathLst>
                <a:path w="1047" h="166695" extrusionOk="0">
                  <a:moveTo>
                    <a:pt x="1047" y="1"/>
                  </a:moveTo>
                  <a:lnTo>
                    <a:pt x="0" y="42"/>
                  </a:lnTo>
                  <a:lnTo>
                    <a:pt x="0" y="166611"/>
                  </a:lnTo>
                  <a:lnTo>
                    <a:pt x="1047" y="16669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356700" y="1273925"/>
              <a:ext cx="26175" cy="4143325"/>
            </a:xfrm>
            <a:custGeom>
              <a:avLst/>
              <a:gdLst/>
              <a:ahLst/>
              <a:cxnLst/>
              <a:rect l="l" t="t" r="r" b="b"/>
              <a:pathLst>
                <a:path w="1047" h="165733" extrusionOk="0">
                  <a:moveTo>
                    <a:pt x="1047" y="1"/>
                  </a:moveTo>
                  <a:lnTo>
                    <a:pt x="1" y="126"/>
                  </a:lnTo>
                  <a:lnTo>
                    <a:pt x="1" y="165607"/>
                  </a:lnTo>
                  <a:lnTo>
                    <a:pt x="1047" y="165732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2430975" y="1266600"/>
              <a:ext cx="26200" cy="4157975"/>
            </a:xfrm>
            <a:custGeom>
              <a:avLst/>
              <a:gdLst/>
              <a:ahLst/>
              <a:cxnLst/>
              <a:rect l="l" t="t" r="r" b="b"/>
              <a:pathLst>
                <a:path w="1048" h="166319" extrusionOk="0">
                  <a:moveTo>
                    <a:pt x="1047" y="1"/>
                  </a:moveTo>
                  <a:lnTo>
                    <a:pt x="1" y="85"/>
                  </a:lnTo>
                  <a:lnTo>
                    <a:pt x="1" y="166235"/>
                  </a:lnTo>
                  <a:cubicBezTo>
                    <a:pt x="336" y="166277"/>
                    <a:pt x="712" y="166318"/>
                    <a:pt x="1047" y="166318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572800" y="2855925"/>
              <a:ext cx="26175" cy="980375"/>
            </a:xfrm>
            <a:custGeom>
              <a:avLst/>
              <a:gdLst/>
              <a:ahLst/>
              <a:cxnLst/>
              <a:rect l="l" t="t" r="r" b="b"/>
              <a:pathLst>
                <a:path w="1047" h="39215" extrusionOk="0">
                  <a:moveTo>
                    <a:pt x="1046" y="0"/>
                  </a:moveTo>
                  <a:cubicBezTo>
                    <a:pt x="670" y="1632"/>
                    <a:pt x="293" y="3306"/>
                    <a:pt x="0" y="4981"/>
                  </a:cubicBezTo>
                  <a:lnTo>
                    <a:pt x="0" y="34235"/>
                  </a:lnTo>
                  <a:cubicBezTo>
                    <a:pt x="293" y="35909"/>
                    <a:pt x="670" y="37583"/>
                    <a:pt x="1046" y="3921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282425" y="1284400"/>
              <a:ext cx="26175" cy="4123425"/>
            </a:xfrm>
            <a:custGeom>
              <a:avLst/>
              <a:gdLst/>
              <a:ahLst/>
              <a:cxnLst/>
              <a:rect l="l" t="t" r="r" b="b"/>
              <a:pathLst>
                <a:path w="1047" h="164937" extrusionOk="0">
                  <a:moveTo>
                    <a:pt x="1046" y="0"/>
                  </a:moveTo>
                  <a:lnTo>
                    <a:pt x="0" y="168"/>
                  </a:lnTo>
                  <a:lnTo>
                    <a:pt x="0" y="164769"/>
                  </a:lnTo>
                  <a:cubicBezTo>
                    <a:pt x="335" y="164811"/>
                    <a:pt x="712" y="164853"/>
                    <a:pt x="1046" y="16493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1018500" y="1986450"/>
              <a:ext cx="26175" cy="2719325"/>
            </a:xfrm>
            <a:custGeom>
              <a:avLst/>
              <a:gdLst/>
              <a:ahLst/>
              <a:cxnLst/>
              <a:rect l="l" t="t" r="r" b="b"/>
              <a:pathLst>
                <a:path w="1047" h="108773" extrusionOk="0">
                  <a:moveTo>
                    <a:pt x="1047" y="1"/>
                  </a:moveTo>
                  <a:cubicBezTo>
                    <a:pt x="712" y="377"/>
                    <a:pt x="377" y="796"/>
                    <a:pt x="1" y="1214"/>
                  </a:cubicBezTo>
                  <a:lnTo>
                    <a:pt x="1" y="107517"/>
                  </a:lnTo>
                  <a:cubicBezTo>
                    <a:pt x="377" y="107935"/>
                    <a:pt x="712" y="108354"/>
                    <a:pt x="1047" y="10877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944225" y="2077475"/>
              <a:ext cx="26175" cy="2536225"/>
            </a:xfrm>
            <a:custGeom>
              <a:avLst/>
              <a:gdLst/>
              <a:ahLst/>
              <a:cxnLst/>
              <a:rect l="l" t="t" r="r" b="b"/>
              <a:pathLst>
                <a:path w="1047" h="101449" extrusionOk="0">
                  <a:moveTo>
                    <a:pt x="1047" y="1"/>
                  </a:moveTo>
                  <a:cubicBezTo>
                    <a:pt x="712" y="461"/>
                    <a:pt x="335" y="922"/>
                    <a:pt x="0" y="1382"/>
                  </a:cubicBezTo>
                  <a:lnTo>
                    <a:pt x="0" y="100067"/>
                  </a:lnTo>
                  <a:cubicBezTo>
                    <a:pt x="335" y="100528"/>
                    <a:pt x="712" y="100988"/>
                    <a:pt x="1047" y="101449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1092800" y="1903800"/>
              <a:ext cx="26175" cy="2883575"/>
            </a:xfrm>
            <a:custGeom>
              <a:avLst/>
              <a:gdLst/>
              <a:ahLst/>
              <a:cxnLst/>
              <a:rect l="l" t="t" r="r" b="b"/>
              <a:pathLst>
                <a:path w="1047" h="115343" extrusionOk="0">
                  <a:moveTo>
                    <a:pt x="1046" y="0"/>
                  </a:moveTo>
                  <a:cubicBezTo>
                    <a:pt x="712" y="377"/>
                    <a:pt x="377" y="754"/>
                    <a:pt x="0" y="1130"/>
                  </a:cubicBezTo>
                  <a:lnTo>
                    <a:pt x="0" y="114213"/>
                  </a:lnTo>
                  <a:cubicBezTo>
                    <a:pt x="377" y="114590"/>
                    <a:pt x="712" y="114966"/>
                    <a:pt x="1046" y="115343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1241350" y="1763600"/>
              <a:ext cx="26200" cy="3165025"/>
            </a:xfrm>
            <a:custGeom>
              <a:avLst/>
              <a:gdLst/>
              <a:ahLst/>
              <a:cxnLst/>
              <a:rect l="l" t="t" r="r" b="b"/>
              <a:pathLst>
                <a:path w="1048" h="126601" extrusionOk="0">
                  <a:moveTo>
                    <a:pt x="1047" y="0"/>
                  </a:moveTo>
                  <a:cubicBezTo>
                    <a:pt x="712" y="293"/>
                    <a:pt x="378" y="586"/>
                    <a:pt x="1" y="921"/>
                  </a:cubicBezTo>
                  <a:lnTo>
                    <a:pt x="1" y="125680"/>
                  </a:lnTo>
                  <a:cubicBezTo>
                    <a:pt x="378" y="125973"/>
                    <a:pt x="712" y="126308"/>
                    <a:pt x="1047" y="12660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795650" y="2299300"/>
              <a:ext cx="26175" cy="2092600"/>
            </a:xfrm>
            <a:custGeom>
              <a:avLst/>
              <a:gdLst/>
              <a:ahLst/>
              <a:cxnLst/>
              <a:rect l="l" t="t" r="r" b="b"/>
              <a:pathLst>
                <a:path w="1047" h="83704" extrusionOk="0">
                  <a:moveTo>
                    <a:pt x="1047" y="0"/>
                  </a:moveTo>
                  <a:cubicBezTo>
                    <a:pt x="712" y="628"/>
                    <a:pt x="335" y="1214"/>
                    <a:pt x="0" y="1842"/>
                  </a:cubicBezTo>
                  <a:lnTo>
                    <a:pt x="0" y="81862"/>
                  </a:lnTo>
                  <a:cubicBezTo>
                    <a:pt x="335" y="82489"/>
                    <a:pt x="712" y="83117"/>
                    <a:pt x="1047" y="8370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869925" y="2181075"/>
              <a:ext cx="26200" cy="2329050"/>
            </a:xfrm>
            <a:custGeom>
              <a:avLst/>
              <a:gdLst/>
              <a:ahLst/>
              <a:cxnLst/>
              <a:rect l="l" t="t" r="r" b="b"/>
              <a:pathLst>
                <a:path w="1048" h="93162" extrusionOk="0">
                  <a:moveTo>
                    <a:pt x="1047" y="0"/>
                  </a:moveTo>
                  <a:cubicBezTo>
                    <a:pt x="712" y="502"/>
                    <a:pt x="336" y="1046"/>
                    <a:pt x="1" y="1549"/>
                  </a:cubicBezTo>
                  <a:lnTo>
                    <a:pt x="1" y="91571"/>
                  </a:lnTo>
                  <a:cubicBezTo>
                    <a:pt x="336" y="92115"/>
                    <a:pt x="712" y="92617"/>
                    <a:pt x="1047" y="931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721350" y="2439500"/>
              <a:ext cx="26200" cy="1812175"/>
            </a:xfrm>
            <a:custGeom>
              <a:avLst/>
              <a:gdLst/>
              <a:ahLst/>
              <a:cxnLst/>
              <a:rect l="l" t="t" r="r" b="b"/>
              <a:pathLst>
                <a:path w="1048" h="72487" extrusionOk="0">
                  <a:moveTo>
                    <a:pt x="1047" y="0"/>
                  </a:moveTo>
                  <a:cubicBezTo>
                    <a:pt x="712" y="712"/>
                    <a:pt x="336" y="1465"/>
                    <a:pt x="1" y="2260"/>
                  </a:cubicBezTo>
                  <a:lnTo>
                    <a:pt x="1" y="70269"/>
                  </a:lnTo>
                  <a:cubicBezTo>
                    <a:pt x="336" y="71022"/>
                    <a:pt x="712" y="71776"/>
                    <a:pt x="1047" y="7248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1613850" y="1508300"/>
              <a:ext cx="26175" cy="3674575"/>
            </a:xfrm>
            <a:custGeom>
              <a:avLst/>
              <a:gdLst/>
              <a:ahLst/>
              <a:cxnLst/>
              <a:rect l="l" t="t" r="r" b="b"/>
              <a:pathLst>
                <a:path w="1047" h="146983" extrusionOk="0">
                  <a:moveTo>
                    <a:pt x="1046" y="1"/>
                  </a:moveTo>
                  <a:lnTo>
                    <a:pt x="0" y="545"/>
                  </a:lnTo>
                  <a:lnTo>
                    <a:pt x="0" y="146439"/>
                  </a:lnTo>
                  <a:lnTo>
                    <a:pt x="1046" y="14698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1389925" y="1646400"/>
              <a:ext cx="26200" cy="3398375"/>
            </a:xfrm>
            <a:custGeom>
              <a:avLst/>
              <a:gdLst/>
              <a:ahLst/>
              <a:cxnLst/>
              <a:rect l="l" t="t" r="r" b="b"/>
              <a:pathLst>
                <a:path w="1048" h="135935" extrusionOk="0">
                  <a:moveTo>
                    <a:pt x="1047" y="1"/>
                  </a:moveTo>
                  <a:lnTo>
                    <a:pt x="1" y="754"/>
                  </a:lnTo>
                  <a:lnTo>
                    <a:pt x="1" y="135181"/>
                  </a:lnTo>
                  <a:lnTo>
                    <a:pt x="1047" y="13593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1539550" y="1550150"/>
              <a:ext cx="26175" cy="3591925"/>
            </a:xfrm>
            <a:custGeom>
              <a:avLst/>
              <a:gdLst/>
              <a:ahLst/>
              <a:cxnLst/>
              <a:rect l="l" t="t" r="r" b="b"/>
              <a:pathLst>
                <a:path w="1047" h="143677" extrusionOk="0">
                  <a:moveTo>
                    <a:pt x="1047" y="1"/>
                  </a:moveTo>
                  <a:lnTo>
                    <a:pt x="1" y="628"/>
                  </a:lnTo>
                  <a:lnTo>
                    <a:pt x="1" y="143049"/>
                  </a:lnTo>
                  <a:cubicBezTo>
                    <a:pt x="335" y="143258"/>
                    <a:pt x="670" y="143467"/>
                    <a:pt x="1047" y="14367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1465275" y="1596200"/>
              <a:ext cx="26175" cy="3499850"/>
            </a:xfrm>
            <a:custGeom>
              <a:avLst/>
              <a:gdLst/>
              <a:ahLst/>
              <a:cxnLst/>
              <a:rect l="l" t="t" r="r" b="b"/>
              <a:pathLst>
                <a:path w="1047" h="139994" extrusionOk="0">
                  <a:moveTo>
                    <a:pt x="1046" y="0"/>
                  </a:moveTo>
                  <a:cubicBezTo>
                    <a:pt x="670" y="209"/>
                    <a:pt x="335" y="460"/>
                    <a:pt x="0" y="670"/>
                  </a:cubicBezTo>
                  <a:lnTo>
                    <a:pt x="0" y="139282"/>
                  </a:lnTo>
                  <a:lnTo>
                    <a:pt x="1046" y="139993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208125" y="1298000"/>
              <a:ext cx="26175" cy="4096225"/>
            </a:xfrm>
            <a:custGeom>
              <a:avLst/>
              <a:gdLst/>
              <a:ahLst/>
              <a:cxnLst/>
              <a:rect l="l" t="t" r="r" b="b"/>
              <a:pathLst>
                <a:path w="1047" h="163849" extrusionOk="0">
                  <a:moveTo>
                    <a:pt x="1047" y="0"/>
                  </a:moveTo>
                  <a:lnTo>
                    <a:pt x="1" y="168"/>
                  </a:lnTo>
                  <a:lnTo>
                    <a:pt x="1" y="163681"/>
                  </a:lnTo>
                  <a:cubicBezTo>
                    <a:pt x="335" y="163723"/>
                    <a:pt x="670" y="163807"/>
                    <a:pt x="1047" y="16384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1315650" y="1701875"/>
              <a:ext cx="26175" cy="3287450"/>
            </a:xfrm>
            <a:custGeom>
              <a:avLst/>
              <a:gdLst/>
              <a:ahLst/>
              <a:cxnLst/>
              <a:rect l="l" t="t" r="r" b="b"/>
              <a:pathLst>
                <a:path w="1047" h="131498" extrusionOk="0">
                  <a:moveTo>
                    <a:pt x="1047" y="0"/>
                  </a:moveTo>
                  <a:lnTo>
                    <a:pt x="0" y="837"/>
                  </a:lnTo>
                  <a:lnTo>
                    <a:pt x="0" y="130660"/>
                  </a:lnTo>
                  <a:cubicBezTo>
                    <a:pt x="377" y="130953"/>
                    <a:pt x="712" y="131246"/>
                    <a:pt x="1047" y="1314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1167075" y="1830550"/>
              <a:ext cx="26175" cy="3031125"/>
            </a:xfrm>
            <a:custGeom>
              <a:avLst/>
              <a:gdLst/>
              <a:ahLst/>
              <a:cxnLst/>
              <a:rect l="l" t="t" r="r" b="b"/>
              <a:pathLst>
                <a:path w="1047" h="121245" extrusionOk="0">
                  <a:moveTo>
                    <a:pt x="1047" y="1"/>
                  </a:moveTo>
                  <a:lnTo>
                    <a:pt x="1" y="1005"/>
                  </a:lnTo>
                  <a:lnTo>
                    <a:pt x="1" y="120240"/>
                  </a:lnTo>
                  <a:cubicBezTo>
                    <a:pt x="377" y="120575"/>
                    <a:pt x="712" y="120910"/>
                    <a:pt x="1047" y="12124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1688125" y="1469600"/>
              <a:ext cx="26175" cy="3752000"/>
            </a:xfrm>
            <a:custGeom>
              <a:avLst/>
              <a:gdLst/>
              <a:ahLst/>
              <a:cxnLst/>
              <a:rect l="l" t="t" r="r" b="b"/>
              <a:pathLst>
                <a:path w="1047" h="150080" extrusionOk="0">
                  <a:moveTo>
                    <a:pt x="1047" y="0"/>
                  </a:moveTo>
                  <a:cubicBezTo>
                    <a:pt x="670" y="168"/>
                    <a:pt x="335" y="335"/>
                    <a:pt x="1" y="544"/>
                  </a:cubicBezTo>
                  <a:lnTo>
                    <a:pt x="1" y="149577"/>
                  </a:lnTo>
                  <a:lnTo>
                    <a:pt x="1047" y="150079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059550" y="1331475"/>
              <a:ext cx="26200" cy="4029275"/>
            </a:xfrm>
            <a:custGeom>
              <a:avLst/>
              <a:gdLst/>
              <a:ahLst/>
              <a:cxnLst/>
              <a:rect l="l" t="t" r="r" b="b"/>
              <a:pathLst>
                <a:path w="1048" h="161171" extrusionOk="0">
                  <a:moveTo>
                    <a:pt x="1047" y="1"/>
                  </a:moveTo>
                  <a:lnTo>
                    <a:pt x="1" y="252"/>
                  </a:lnTo>
                  <a:lnTo>
                    <a:pt x="1" y="160878"/>
                  </a:lnTo>
                  <a:lnTo>
                    <a:pt x="1047" y="16117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133850" y="1312650"/>
              <a:ext cx="26175" cy="4066925"/>
            </a:xfrm>
            <a:custGeom>
              <a:avLst/>
              <a:gdLst/>
              <a:ahLst/>
              <a:cxnLst/>
              <a:rect l="l" t="t" r="r" b="b"/>
              <a:pathLst>
                <a:path w="1047" h="162677" extrusionOk="0">
                  <a:moveTo>
                    <a:pt x="1046" y="0"/>
                  </a:moveTo>
                  <a:lnTo>
                    <a:pt x="0" y="252"/>
                  </a:lnTo>
                  <a:lnTo>
                    <a:pt x="0" y="162426"/>
                  </a:lnTo>
                  <a:lnTo>
                    <a:pt x="1046" y="1626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1985275" y="1352400"/>
              <a:ext cx="26175" cy="3987425"/>
            </a:xfrm>
            <a:custGeom>
              <a:avLst/>
              <a:gdLst/>
              <a:ahLst/>
              <a:cxnLst/>
              <a:rect l="l" t="t" r="r" b="b"/>
              <a:pathLst>
                <a:path w="1047" h="159497" extrusionOk="0">
                  <a:moveTo>
                    <a:pt x="1047" y="1"/>
                  </a:moveTo>
                  <a:lnTo>
                    <a:pt x="0" y="336"/>
                  </a:lnTo>
                  <a:lnTo>
                    <a:pt x="0" y="159162"/>
                  </a:lnTo>
                  <a:lnTo>
                    <a:pt x="1047" y="1594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1910975" y="1376475"/>
              <a:ext cx="26200" cy="3938250"/>
            </a:xfrm>
            <a:custGeom>
              <a:avLst/>
              <a:gdLst/>
              <a:ahLst/>
              <a:cxnLst/>
              <a:rect l="l" t="t" r="r" b="b"/>
              <a:pathLst>
                <a:path w="1048" h="157530" extrusionOk="0">
                  <a:moveTo>
                    <a:pt x="1047" y="0"/>
                  </a:moveTo>
                  <a:lnTo>
                    <a:pt x="1" y="377"/>
                  </a:lnTo>
                  <a:lnTo>
                    <a:pt x="1" y="157152"/>
                  </a:lnTo>
                  <a:cubicBezTo>
                    <a:pt x="336" y="157278"/>
                    <a:pt x="670" y="157403"/>
                    <a:pt x="1047" y="15752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1836700" y="1404725"/>
              <a:ext cx="26175" cy="3882775"/>
            </a:xfrm>
            <a:custGeom>
              <a:avLst/>
              <a:gdLst/>
              <a:ahLst/>
              <a:cxnLst/>
              <a:rect l="l" t="t" r="r" b="b"/>
              <a:pathLst>
                <a:path w="1047" h="155311" extrusionOk="0">
                  <a:moveTo>
                    <a:pt x="1047" y="0"/>
                  </a:moveTo>
                  <a:cubicBezTo>
                    <a:pt x="670" y="126"/>
                    <a:pt x="335" y="251"/>
                    <a:pt x="0" y="419"/>
                  </a:cubicBezTo>
                  <a:lnTo>
                    <a:pt x="0" y="154892"/>
                  </a:lnTo>
                  <a:lnTo>
                    <a:pt x="1047" y="15531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1" name="Google Shape;741;p23"/>
          <p:cNvSpPr/>
          <p:nvPr/>
        </p:nvSpPr>
        <p:spPr>
          <a:xfrm>
            <a:off x="7935789" y="5383612"/>
            <a:ext cx="2998455" cy="2967993"/>
          </a:xfrm>
          <a:custGeom>
            <a:avLst/>
            <a:gdLst/>
            <a:ahLst/>
            <a:cxnLst/>
            <a:rect l="l" t="t" r="r" b="b"/>
            <a:pathLst>
              <a:path w="48331" h="47840" extrusionOk="0">
                <a:moveTo>
                  <a:pt x="24175" y="1"/>
                </a:moveTo>
                <a:cubicBezTo>
                  <a:pt x="10831" y="1"/>
                  <a:pt x="0" y="10699"/>
                  <a:pt x="0" y="23930"/>
                </a:cubicBezTo>
                <a:cubicBezTo>
                  <a:pt x="0" y="37142"/>
                  <a:pt x="10831" y="47840"/>
                  <a:pt x="24175" y="47840"/>
                </a:cubicBezTo>
                <a:cubicBezTo>
                  <a:pt x="37519" y="47840"/>
                  <a:pt x="48331" y="37142"/>
                  <a:pt x="48331" y="23930"/>
                </a:cubicBezTo>
                <a:cubicBezTo>
                  <a:pt x="48331" y="10699"/>
                  <a:pt x="37519" y="1"/>
                  <a:pt x="241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2" name="Google Shape;742;p23"/>
          <p:cNvGrpSpPr/>
          <p:nvPr/>
        </p:nvGrpSpPr>
        <p:grpSpPr>
          <a:xfrm>
            <a:off x="11043658" y="3652456"/>
            <a:ext cx="1490777" cy="1486155"/>
            <a:chOff x="3306700" y="1818400"/>
            <a:chExt cx="620950" cy="619025"/>
          </a:xfrm>
        </p:grpSpPr>
        <p:sp>
          <p:nvSpPr>
            <p:cNvPr id="743" name="Google Shape;743;p23"/>
            <p:cNvSpPr/>
            <p:nvPr/>
          </p:nvSpPr>
          <p:spPr>
            <a:xfrm>
              <a:off x="3306700" y="1818400"/>
              <a:ext cx="620950" cy="619025"/>
            </a:xfrm>
            <a:custGeom>
              <a:avLst/>
              <a:gdLst/>
              <a:ahLst/>
              <a:cxnLst/>
              <a:rect l="l" t="t" r="r" b="b"/>
              <a:pathLst>
                <a:path w="24838" h="24761" extrusionOk="0">
                  <a:moveTo>
                    <a:pt x="13081" y="0"/>
                  </a:moveTo>
                  <a:cubicBezTo>
                    <a:pt x="13024" y="0"/>
                    <a:pt x="12967" y="57"/>
                    <a:pt x="12967" y="113"/>
                  </a:cubicBezTo>
                  <a:cubicBezTo>
                    <a:pt x="12948" y="170"/>
                    <a:pt x="13005" y="227"/>
                    <a:pt x="13081" y="227"/>
                  </a:cubicBezTo>
                  <a:cubicBezTo>
                    <a:pt x="13088" y="229"/>
                    <a:pt x="13096" y="231"/>
                    <a:pt x="13103" y="231"/>
                  </a:cubicBezTo>
                  <a:cubicBezTo>
                    <a:pt x="13151" y="231"/>
                    <a:pt x="13194" y="181"/>
                    <a:pt x="13194" y="132"/>
                  </a:cubicBezTo>
                  <a:cubicBezTo>
                    <a:pt x="13194" y="57"/>
                    <a:pt x="13156" y="0"/>
                    <a:pt x="13081" y="0"/>
                  </a:cubicBezTo>
                  <a:close/>
                  <a:moveTo>
                    <a:pt x="11644" y="0"/>
                  </a:moveTo>
                  <a:cubicBezTo>
                    <a:pt x="11568" y="19"/>
                    <a:pt x="11531" y="57"/>
                    <a:pt x="11531" y="132"/>
                  </a:cubicBezTo>
                  <a:cubicBezTo>
                    <a:pt x="11531" y="189"/>
                    <a:pt x="11587" y="246"/>
                    <a:pt x="11663" y="246"/>
                  </a:cubicBezTo>
                  <a:cubicBezTo>
                    <a:pt x="11720" y="246"/>
                    <a:pt x="11776" y="189"/>
                    <a:pt x="11776" y="113"/>
                  </a:cubicBezTo>
                  <a:cubicBezTo>
                    <a:pt x="11758" y="57"/>
                    <a:pt x="11701" y="0"/>
                    <a:pt x="11644" y="0"/>
                  </a:cubicBezTo>
                  <a:close/>
                  <a:moveTo>
                    <a:pt x="14480" y="165"/>
                  </a:moveTo>
                  <a:cubicBezTo>
                    <a:pt x="14424" y="165"/>
                    <a:pt x="14385" y="202"/>
                    <a:pt x="14385" y="265"/>
                  </a:cubicBezTo>
                  <a:cubicBezTo>
                    <a:pt x="14366" y="321"/>
                    <a:pt x="14404" y="378"/>
                    <a:pt x="14479" y="397"/>
                  </a:cubicBezTo>
                  <a:lnTo>
                    <a:pt x="14498" y="397"/>
                  </a:lnTo>
                  <a:cubicBezTo>
                    <a:pt x="14555" y="397"/>
                    <a:pt x="14612" y="359"/>
                    <a:pt x="14612" y="302"/>
                  </a:cubicBezTo>
                  <a:cubicBezTo>
                    <a:pt x="14631" y="227"/>
                    <a:pt x="14574" y="170"/>
                    <a:pt x="14517" y="170"/>
                  </a:cubicBezTo>
                  <a:cubicBezTo>
                    <a:pt x="14504" y="167"/>
                    <a:pt x="14492" y="165"/>
                    <a:pt x="14480" y="165"/>
                  </a:cubicBezTo>
                  <a:close/>
                  <a:moveTo>
                    <a:pt x="10208" y="170"/>
                  </a:moveTo>
                  <a:cubicBezTo>
                    <a:pt x="10151" y="189"/>
                    <a:pt x="10113" y="246"/>
                    <a:pt x="10113" y="302"/>
                  </a:cubicBezTo>
                  <a:cubicBezTo>
                    <a:pt x="10132" y="359"/>
                    <a:pt x="10170" y="416"/>
                    <a:pt x="10227" y="416"/>
                  </a:cubicBezTo>
                  <a:lnTo>
                    <a:pt x="10264" y="416"/>
                  </a:lnTo>
                  <a:cubicBezTo>
                    <a:pt x="10321" y="397"/>
                    <a:pt x="10359" y="340"/>
                    <a:pt x="10359" y="265"/>
                  </a:cubicBezTo>
                  <a:cubicBezTo>
                    <a:pt x="10340" y="208"/>
                    <a:pt x="10283" y="170"/>
                    <a:pt x="10208" y="170"/>
                  </a:cubicBezTo>
                  <a:close/>
                  <a:moveTo>
                    <a:pt x="15884" y="487"/>
                  </a:moveTo>
                  <a:cubicBezTo>
                    <a:pt x="15834" y="487"/>
                    <a:pt x="15780" y="520"/>
                    <a:pt x="15765" y="567"/>
                  </a:cubicBezTo>
                  <a:cubicBezTo>
                    <a:pt x="15746" y="624"/>
                    <a:pt x="15783" y="699"/>
                    <a:pt x="15859" y="718"/>
                  </a:cubicBezTo>
                  <a:lnTo>
                    <a:pt x="15878" y="718"/>
                  </a:lnTo>
                  <a:cubicBezTo>
                    <a:pt x="15935" y="718"/>
                    <a:pt x="15991" y="681"/>
                    <a:pt x="15991" y="643"/>
                  </a:cubicBezTo>
                  <a:cubicBezTo>
                    <a:pt x="16010" y="567"/>
                    <a:pt x="15973" y="510"/>
                    <a:pt x="15916" y="492"/>
                  </a:cubicBezTo>
                  <a:cubicBezTo>
                    <a:pt x="15906" y="488"/>
                    <a:pt x="15895" y="487"/>
                    <a:pt x="15884" y="487"/>
                  </a:cubicBezTo>
                  <a:close/>
                  <a:moveTo>
                    <a:pt x="8840" y="505"/>
                  </a:moveTo>
                  <a:cubicBezTo>
                    <a:pt x="8830" y="505"/>
                    <a:pt x="8819" y="507"/>
                    <a:pt x="8809" y="510"/>
                  </a:cubicBezTo>
                  <a:cubicBezTo>
                    <a:pt x="8752" y="529"/>
                    <a:pt x="8714" y="605"/>
                    <a:pt x="8733" y="662"/>
                  </a:cubicBezTo>
                  <a:cubicBezTo>
                    <a:pt x="8752" y="699"/>
                    <a:pt x="8790" y="737"/>
                    <a:pt x="8847" y="737"/>
                  </a:cubicBezTo>
                  <a:lnTo>
                    <a:pt x="8885" y="737"/>
                  </a:lnTo>
                  <a:cubicBezTo>
                    <a:pt x="8941" y="718"/>
                    <a:pt x="8979" y="643"/>
                    <a:pt x="8960" y="586"/>
                  </a:cubicBezTo>
                  <a:cubicBezTo>
                    <a:pt x="8945" y="539"/>
                    <a:pt x="8891" y="505"/>
                    <a:pt x="8840" y="505"/>
                  </a:cubicBezTo>
                  <a:close/>
                  <a:moveTo>
                    <a:pt x="17226" y="968"/>
                  </a:moveTo>
                  <a:cubicBezTo>
                    <a:pt x="17182" y="968"/>
                    <a:pt x="17139" y="999"/>
                    <a:pt x="17125" y="1040"/>
                  </a:cubicBezTo>
                  <a:cubicBezTo>
                    <a:pt x="17088" y="1096"/>
                    <a:pt x="17125" y="1172"/>
                    <a:pt x="17182" y="1191"/>
                  </a:cubicBezTo>
                  <a:cubicBezTo>
                    <a:pt x="17201" y="1191"/>
                    <a:pt x="17220" y="1210"/>
                    <a:pt x="17220" y="1210"/>
                  </a:cubicBezTo>
                  <a:cubicBezTo>
                    <a:pt x="17277" y="1210"/>
                    <a:pt x="17314" y="1172"/>
                    <a:pt x="17333" y="1134"/>
                  </a:cubicBezTo>
                  <a:cubicBezTo>
                    <a:pt x="17371" y="1077"/>
                    <a:pt x="17333" y="1002"/>
                    <a:pt x="17277" y="983"/>
                  </a:cubicBezTo>
                  <a:cubicBezTo>
                    <a:pt x="17261" y="972"/>
                    <a:pt x="17244" y="968"/>
                    <a:pt x="17226" y="968"/>
                  </a:cubicBezTo>
                  <a:close/>
                  <a:moveTo>
                    <a:pt x="7507" y="995"/>
                  </a:moveTo>
                  <a:cubicBezTo>
                    <a:pt x="7494" y="995"/>
                    <a:pt x="7480" y="997"/>
                    <a:pt x="7467" y="1002"/>
                  </a:cubicBezTo>
                  <a:cubicBezTo>
                    <a:pt x="7391" y="1040"/>
                    <a:pt x="7372" y="1096"/>
                    <a:pt x="7391" y="1172"/>
                  </a:cubicBezTo>
                  <a:cubicBezTo>
                    <a:pt x="7410" y="1210"/>
                    <a:pt x="7467" y="1229"/>
                    <a:pt x="7505" y="1229"/>
                  </a:cubicBezTo>
                  <a:lnTo>
                    <a:pt x="7561" y="1229"/>
                  </a:lnTo>
                  <a:cubicBezTo>
                    <a:pt x="7618" y="1191"/>
                    <a:pt x="7637" y="1134"/>
                    <a:pt x="7618" y="1077"/>
                  </a:cubicBezTo>
                  <a:cubicBezTo>
                    <a:pt x="7589" y="1020"/>
                    <a:pt x="7549" y="995"/>
                    <a:pt x="7507" y="995"/>
                  </a:cubicBezTo>
                  <a:close/>
                  <a:moveTo>
                    <a:pt x="18511" y="1591"/>
                  </a:moveTo>
                  <a:cubicBezTo>
                    <a:pt x="18466" y="1591"/>
                    <a:pt x="18419" y="1623"/>
                    <a:pt x="18392" y="1663"/>
                  </a:cubicBezTo>
                  <a:cubicBezTo>
                    <a:pt x="18354" y="1701"/>
                    <a:pt x="18373" y="1777"/>
                    <a:pt x="18430" y="1815"/>
                  </a:cubicBezTo>
                  <a:lnTo>
                    <a:pt x="18449" y="1815"/>
                  </a:lnTo>
                  <a:cubicBezTo>
                    <a:pt x="18467" y="1833"/>
                    <a:pt x="18486" y="1833"/>
                    <a:pt x="18505" y="1833"/>
                  </a:cubicBezTo>
                  <a:cubicBezTo>
                    <a:pt x="18543" y="1833"/>
                    <a:pt x="18581" y="1815"/>
                    <a:pt x="18600" y="1777"/>
                  </a:cubicBezTo>
                  <a:cubicBezTo>
                    <a:pt x="18638" y="1720"/>
                    <a:pt x="18619" y="1644"/>
                    <a:pt x="18562" y="1607"/>
                  </a:cubicBezTo>
                  <a:cubicBezTo>
                    <a:pt x="18546" y="1596"/>
                    <a:pt x="18529" y="1591"/>
                    <a:pt x="18511" y="1591"/>
                  </a:cubicBezTo>
                  <a:close/>
                  <a:moveTo>
                    <a:pt x="6228" y="1644"/>
                  </a:moveTo>
                  <a:cubicBezTo>
                    <a:pt x="6205" y="1644"/>
                    <a:pt x="6183" y="1650"/>
                    <a:pt x="6163" y="1663"/>
                  </a:cubicBezTo>
                  <a:cubicBezTo>
                    <a:pt x="6106" y="1682"/>
                    <a:pt x="6087" y="1758"/>
                    <a:pt x="6125" y="1815"/>
                  </a:cubicBezTo>
                  <a:cubicBezTo>
                    <a:pt x="6144" y="1852"/>
                    <a:pt x="6182" y="1871"/>
                    <a:pt x="6219" y="1871"/>
                  </a:cubicBezTo>
                  <a:cubicBezTo>
                    <a:pt x="6238" y="1871"/>
                    <a:pt x="6276" y="1871"/>
                    <a:pt x="6276" y="1852"/>
                  </a:cubicBezTo>
                  <a:cubicBezTo>
                    <a:pt x="6333" y="1833"/>
                    <a:pt x="6352" y="1758"/>
                    <a:pt x="6333" y="1701"/>
                  </a:cubicBezTo>
                  <a:cubicBezTo>
                    <a:pt x="6308" y="1665"/>
                    <a:pt x="6268" y="1644"/>
                    <a:pt x="6228" y="1644"/>
                  </a:cubicBezTo>
                  <a:close/>
                  <a:moveTo>
                    <a:pt x="19707" y="2381"/>
                  </a:moveTo>
                  <a:cubicBezTo>
                    <a:pt x="19666" y="2381"/>
                    <a:pt x="19626" y="2402"/>
                    <a:pt x="19602" y="2438"/>
                  </a:cubicBezTo>
                  <a:cubicBezTo>
                    <a:pt x="19564" y="2476"/>
                    <a:pt x="19564" y="2552"/>
                    <a:pt x="19620" y="2590"/>
                  </a:cubicBezTo>
                  <a:lnTo>
                    <a:pt x="19639" y="2590"/>
                  </a:lnTo>
                  <a:cubicBezTo>
                    <a:pt x="19639" y="2608"/>
                    <a:pt x="19677" y="2627"/>
                    <a:pt x="19696" y="2627"/>
                  </a:cubicBezTo>
                  <a:cubicBezTo>
                    <a:pt x="19734" y="2627"/>
                    <a:pt x="19772" y="2608"/>
                    <a:pt x="19791" y="2571"/>
                  </a:cubicBezTo>
                  <a:cubicBezTo>
                    <a:pt x="19828" y="2514"/>
                    <a:pt x="19809" y="2438"/>
                    <a:pt x="19772" y="2401"/>
                  </a:cubicBezTo>
                  <a:cubicBezTo>
                    <a:pt x="19752" y="2387"/>
                    <a:pt x="19729" y="2381"/>
                    <a:pt x="19707" y="2381"/>
                  </a:cubicBezTo>
                  <a:close/>
                  <a:moveTo>
                    <a:pt x="5034" y="2423"/>
                  </a:moveTo>
                  <a:cubicBezTo>
                    <a:pt x="5010" y="2423"/>
                    <a:pt x="4988" y="2433"/>
                    <a:pt x="4972" y="2457"/>
                  </a:cubicBezTo>
                  <a:cubicBezTo>
                    <a:pt x="4915" y="2495"/>
                    <a:pt x="4896" y="2571"/>
                    <a:pt x="4934" y="2608"/>
                  </a:cubicBezTo>
                  <a:lnTo>
                    <a:pt x="4953" y="2608"/>
                  </a:lnTo>
                  <a:cubicBezTo>
                    <a:pt x="4972" y="2646"/>
                    <a:pt x="5010" y="2665"/>
                    <a:pt x="5029" y="2665"/>
                  </a:cubicBezTo>
                  <a:cubicBezTo>
                    <a:pt x="5066" y="2665"/>
                    <a:pt x="5085" y="2646"/>
                    <a:pt x="5104" y="2646"/>
                  </a:cubicBezTo>
                  <a:cubicBezTo>
                    <a:pt x="5161" y="2608"/>
                    <a:pt x="5161" y="2533"/>
                    <a:pt x="5123" y="2476"/>
                  </a:cubicBezTo>
                  <a:cubicBezTo>
                    <a:pt x="5101" y="2443"/>
                    <a:pt x="5066" y="2423"/>
                    <a:pt x="5034" y="2423"/>
                  </a:cubicBezTo>
                  <a:close/>
                  <a:moveTo>
                    <a:pt x="20795" y="3298"/>
                  </a:moveTo>
                  <a:cubicBezTo>
                    <a:pt x="20764" y="3298"/>
                    <a:pt x="20736" y="3308"/>
                    <a:pt x="20717" y="3327"/>
                  </a:cubicBezTo>
                  <a:cubicBezTo>
                    <a:pt x="20660" y="3383"/>
                    <a:pt x="20660" y="3459"/>
                    <a:pt x="20717" y="3497"/>
                  </a:cubicBezTo>
                  <a:cubicBezTo>
                    <a:pt x="20736" y="3516"/>
                    <a:pt x="20755" y="3535"/>
                    <a:pt x="20792" y="3535"/>
                  </a:cubicBezTo>
                  <a:cubicBezTo>
                    <a:pt x="20830" y="3535"/>
                    <a:pt x="20849" y="3516"/>
                    <a:pt x="20887" y="3497"/>
                  </a:cubicBezTo>
                  <a:cubicBezTo>
                    <a:pt x="20925" y="3459"/>
                    <a:pt x="20925" y="3383"/>
                    <a:pt x="20887" y="3327"/>
                  </a:cubicBezTo>
                  <a:cubicBezTo>
                    <a:pt x="20858" y="3308"/>
                    <a:pt x="20825" y="3298"/>
                    <a:pt x="20795" y="3298"/>
                  </a:cubicBezTo>
                  <a:close/>
                  <a:moveTo>
                    <a:pt x="3949" y="3341"/>
                  </a:moveTo>
                  <a:cubicBezTo>
                    <a:pt x="3918" y="3341"/>
                    <a:pt x="3885" y="3355"/>
                    <a:pt x="3857" y="3383"/>
                  </a:cubicBezTo>
                  <a:cubicBezTo>
                    <a:pt x="3819" y="3421"/>
                    <a:pt x="3819" y="3497"/>
                    <a:pt x="3857" y="3554"/>
                  </a:cubicBezTo>
                  <a:lnTo>
                    <a:pt x="3876" y="3554"/>
                  </a:lnTo>
                  <a:cubicBezTo>
                    <a:pt x="3895" y="3572"/>
                    <a:pt x="3913" y="3572"/>
                    <a:pt x="3951" y="3572"/>
                  </a:cubicBezTo>
                  <a:cubicBezTo>
                    <a:pt x="3970" y="3572"/>
                    <a:pt x="4008" y="3572"/>
                    <a:pt x="4027" y="3554"/>
                  </a:cubicBezTo>
                  <a:cubicBezTo>
                    <a:pt x="4065" y="3497"/>
                    <a:pt x="4065" y="3421"/>
                    <a:pt x="4027" y="3383"/>
                  </a:cubicBezTo>
                  <a:cubicBezTo>
                    <a:pt x="4008" y="3355"/>
                    <a:pt x="3980" y="3341"/>
                    <a:pt x="3949" y="3341"/>
                  </a:cubicBezTo>
                  <a:close/>
                  <a:moveTo>
                    <a:pt x="21769" y="4330"/>
                  </a:moveTo>
                  <a:cubicBezTo>
                    <a:pt x="21741" y="4330"/>
                    <a:pt x="21717" y="4341"/>
                    <a:pt x="21700" y="4366"/>
                  </a:cubicBezTo>
                  <a:cubicBezTo>
                    <a:pt x="21643" y="4404"/>
                    <a:pt x="21643" y="4480"/>
                    <a:pt x="21681" y="4517"/>
                  </a:cubicBezTo>
                  <a:cubicBezTo>
                    <a:pt x="21719" y="4555"/>
                    <a:pt x="21737" y="4555"/>
                    <a:pt x="21775" y="4574"/>
                  </a:cubicBezTo>
                  <a:cubicBezTo>
                    <a:pt x="21794" y="4555"/>
                    <a:pt x="21832" y="4555"/>
                    <a:pt x="21851" y="4536"/>
                  </a:cubicBezTo>
                  <a:cubicBezTo>
                    <a:pt x="21889" y="4499"/>
                    <a:pt x="21908" y="4423"/>
                    <a:pt x="21870" y="4366"/>
                  </a:cubicBezTo>
                  <a:cubicBezTo>
                    <a:pt x="21839" y="4346"/>
                    <a:pt x="21802" y="4330"/>
                    <a:pt x="21769" y="4330"/>
                  </a:cubicBezTo>
                  <a:close/>
                  <a:moveTo>
                    <a:pt x="2961" y="4387"/>
                  </a:moveTo>
                  <a:cubicBezTo>
                    <a:pt x="2927" y="4387"/>
                    <a:pt x="2895" y="4402"/>
                    <a:pt x="2874" y="4423"/>
                  </a:cubicBezTo>
                  <a:cubicBezTo>
                    <a:pt x="2836" y="4480"/>
                    <a:pt x="2836" y="4555"/>
                    <a:pt x="2893" y="4593"/>
                  </a:cubicBezTo>
                  <a:cubicBezTo>
                    <a:pt x="2912" y="4612"/>
                    <a:pt x="2950" y="4631"/>
                    <a:pt x="2968" y="4631"/>
                  </a:cubicBezTo>
                  <a:cubicBezTo>
                    <a:pt x="3006" y="4631"/>
                    <a:pt x="3044" y="4612"/>
                    <a:pt x="3063" y="4574"/>
                  </a:cubicBezTo>
                  <a:cubicBezTo>
                    <a:pt x="3101" y="4536"/>
                    <a:pt x="3101" y="4461"/>
                    <a:pt x="3044" y="4423"/>
                  </a:cubicBezTo>
                  <a:cubicBezTo>
                    <a:pt x="3018" y="4397"/>
                    <a:pt x="2989" y="4387"/>
                    <a:pt x="2961" y="4387"/>
                  </a:cubicBezTo>
                  <a:close/>
                  <a:moveTo>
                    <a:pt x="22647" y="5462"/>
                  </a:moveTo>
                  <a:cubicBezTo>
                    <a:pt x="22628" y="5462"/>
                    <a:pt x="22608" y="5468"/>
                    <a:pt x="22588" y="5481"/>
                  </a:cubicBezTo>
                  <a:cubicBezTo>
                    <a:pt x="22531" y="5519"/>
                    <a:pt x="22512" y="5595"/>
                    <a:pt x="22550" y="5652"/>
                  </a:cubicBezTo>
                  <a:lnTo>
                    <a:pt x="22531" y="5652"/>
                  </a:lnTo>
                  <a:cubicBezTo>
                    <a:pt x="22559" y="5679"/>
                    <a:pt x="22587" y="5697"/>
                    <a:pt x="22614" y="5697"/>
                  </a:cubicBezTo>
                  <a:cubicBezTo>
                    <a:pt x="22624" y="5697"/>
                    <a:pt x="22635" y="5694"/>
                    <a:pt x="22645" y="5689"/>
                  </a:cubicBezTo>
                  <a:cubicBezTo>
                    <a:pt x="22664" y="5689"/>
                    <a:pt x="22701" y="5689"/>
                    <a:pt x="22720" y="5670"/>
                  </a:cubicBezTo>
                  <a:cubicBezTo>
                    <a:pt x="22777" y="5652"/>
                    <a:pt x="22777" y="5576"/>
                    <a:pt x="22739" y="5519"/>
                  </a:cubicBezTo>
                  <a:cubicBezTo>
                    <a:pt x="22715" y="5483"/>
                    <a:pt x="22682" y="5462"/>
                    <a:pt x="22647" y="5462"/>
                  </a:cubicBezTo>
                  <a:close/>
                  <a:moveTo>
                    <a:pt x="2142" y="5518"/>
                  </a:moveTo>
                  <a:cubicBezTo>
                    <a:pt x="2107" y="5518"/>
                    <a:pt x="2067" y="5539"/>
                    <a:pt x="2042" y="5576"/>
                  </a:cubicBezTo>
                  <a:cubicBezTo>
                    <a:pt x="2004" y="5633"/>
                    <a:pt x="2023" y="5708"/>
                    <a:pt x="2080" y="5746"/>
                  </a:cubicBezTo>
                  <a:lnTo>
                    <a:pt x="2061" y="5746"/>
                  </a:lnTo>
                  <a:cubicBezTo>
                    <a:pt x="2080" y="5765"/>
                    <a:pt x="2118" y="5765"/>
                    <a:pt x="2137" y="5765"/>
                  </a:cubicBezTo>
                  <a:cubicBezTo>
                    <a:pt x="2175" y="5765"/>
                    <a:pt x="2212" y="5746"/>
                    <a:pt x="2231" y="5708"/>
                  </a:cubicBezTo>
                  <a:cubicBezTo>
                    <a:pt x="2269" y="5652"/>
                    <a:pt x="2250" y="5576"/>
                    <a:pt x="2193" y="5538"/>
                  </a:cubicBezTo>
                  <a:cubicBezTo>
                    <a:pt x="2180" y="5525"/>
                    <a:pt x="2162" y="5518"/>
                    <a:pt x="2142" y="5518"/>
                  </a:cubicBezTo>
                  <a:close/>
                  <a:moveTo>
                    <a:pt x="23357" y="6695"/>
                  </a:moveTo>
                  <a:cubicBezTo>
                    <a:pt x="23339" y="6695"/>
                    <a:pt x="23322" y="6699"/>
                    <a:pt x="23306" y="6710"/>
                  </a:cubicBezTo>
                  <a:cubicBezTo>
                    <a:pt x="23250" y="6729"/>
                    <a:pt x="23231" y="6805"/>
                    <a:pt x="23268" y="6861"/>
                  </a:cubicBezTo>
                  <a:lnTo>
                    <a:pt x="23250" y="6880"/>
                  </a:lnTo>
                  <a:cubicBezTo>
                    <a:pt x="23268" y="6918"/>
                    <a:pt x="23325" y="6937"/>
                    <a:pt x="23363" y="6937"/>
                  </a:cubicBezTo>
                  <a:cubicBezTo>
                    <a:pt x="23382" y="6937"/>
                    <a:pt x="23401" y="6918"/>
                    <a:pt x="23420" y="6918"/>
                  </a:cubicBezTo>
                  <a:cubicBezTo>
                    <a:pt x="23476" y="6880"/>
                    <a:pt x="23495" y="6823"/>
                    <a:pt x="23476" y="6767"/>
                  </a:cubicBezTo>
                  <a:cubicBezTo>
                    <a:pt x="23449" y="6726"/>
                    <a:pt x="23402" y="6695"/>
                    <a:pt x="23357" y="6695"/>
                  </a:cubicBezTo>
                  <a:close/>
                  <a:moveTo>
                    <a:pt x="1430" y="6760"/>
                  </a:moveTo>
                  <a:cubicBezTo>
                    <a:pt x="1384" y="6760"/>
                    <a:pt x="1338" y="6781"/>
                    <a:pt x="1324" y="6823"/>
                  </a:cubicBezTo>
                  <a:cubicBezTo>
                    <a:pt x="1286" y="6880"/>
                    <a:pt x="1305" y="6956"/>
                    <a:pt x="1381" y="6994"/>
                  </a:cubicBezTo>
                  <a:lnTo>
                    <a:pt x="1362" y="6994"/>
                  </a:lnTo>
                  <a:cubicBezTo>
                    <a:pt x="1374" y="6994"/>
                    <a:pt x="1387" y="7002"/>
                    <a:pt x="1400" y="7002"/>
                  </a:cubicBezTo>
                  <a:cubicBezTo>
                    <a:pt x="1406" y="7002"/>
                    <a:pt x="1412" y="7000"/>
                    <a:pt x="1418" y="6994"/>
                  </a:cubicBezTo>
                  <a:cubicBezTo>
                    <a:pt x="1475" y="6994"/>
                    <a:pt x="1513" y="6975"/>
                    <a:pt x="1532" y="6937"/>
                  </a:cubicBezTo>
                  <a:cubicBezTo>
                    <a:pt x="1551" y="6880"/>
                    <a:pt x="1532" y="6805"/>
                    <a:pt x="1475" y="6767"/>
                  </a:cubicBezTo>
                  <a:cubicBezTo>
                    <a:pt x="1461" y="6762"/>
                    <a:pt x="1446" y="6760"/>
                    <a:pt x="1430" y="6760"/>
                  </a:cubicBezTo>
                  <a:close/>
                  <a:moveTo>
                    <a:pt x="23934" y="8007"/>
                  </a:moveTo>
                  <a:cubicBezTo>
                    <a:pt x="23920" y="8007"/>
                    <a:pt x="23906" y="8010"/>
                    <a:pt x="23892" y="8014"/>
                  </a:cubicBezTo>
                  <a:cubicBezTo>
                    <a:pt x="23817" y="8033"/>
                    <a:pt x="23798" y="8109"/>
                    <a:pt x="23817" y="8165"/>
                  </a:cubicBezTo>
                  <a:cubicBezTo>
                    <a:pt x="23835" y="8222"/>
                    <a:pt x="23873" y="8241"/>
                    <a:pt x="23930" y="8241"/>
                  </a:cubicBezTo>
                  <a:lnTo>
                    <a:pt x="23968" y="8241"/>
                  </a:lnTo>
                  <a:cubicBezTo>
                    <a:pt x="24024" y="8203"/>
                    <a:pt x="24062" y="8147"/>
                    <a:pt x="24043" y="8090"/>
                  </a:cubicBezTo>
                  <a:cubicBezTo>
                    <a:pt x="24029" y="8032"/>
                    <a:pt x="23981" y="8007"/>
                    <a:pt x="23934" y="8007"/>
                  </a:cubicBezTo>
                  <a:close/>
                  <a:moveTo>
                    <a:pt x="839" y="8075"/>
                  </a:moveTo>
                  <a:cubicBezTo>
                    <a:pt x="795" y="8075"/>
                    <a:pt x="752" y="8106"/>
                    <a:pt x="738" y="8147"/>
                  </a:cubicBezTo>
                  <a:cubicBezTo>
                    <a:pt x="719" y="8222"/>
                    <a:pt x="757" y="8279"/>
                    <a:pt x="814" y="8298"/>
                  </a:cubicBezTo>
                  <a:lnTo>
                    <a:pt x="851" y="8317"/>
                  </a:lnTo>
                  <a:cubicBezTo>
                    <a:pt x="908" y="8317"/>
                    <a:pt x="946" y="8279"/>
                    <a:pt x="965" y="8241"/>
                  </a:cubicBezTo>
                  <a:cubicBezTo>
                    <a:pt x="984" y="8165"/>
                    <a:pt x="946" y="8109"/>
                    <a:pt x="889" y="8090"/>
                  </a:cubicBezTo>
                  <a:cubicBezTo>
                    <a:pt x="873" y="8079"/>
                    <a:pt x="856" y="8075"/>
                    <a:pt x="839" y="8075"/>
                  </a:cubicBezTo>
                  <a:close/>
                  <a:moveTo>
                    <a:pt x="24345" y="9370"/>
                  </a:moveTo>
                  <a:cubicBezTo>
                    <a:pt x="24333" y="9370"/>
                    <a:pt x="24321" y="9372"/>
                    <a:pt x="24308" y="9375"/>
                  </a:cubicBezTo>
                  <a:cubicBezTo>
                    <a:pt x="24251" y="9394"/>
                    <a:pt x="24213" y="9451"/>
                    <a:pt x="24232" y="9526"/>
                  </a:cubicBezTo>
                  <a:cubicBezTo>
                    <a:pt x="24251" y="9564"/>
                    <a:pt x="24289" y="9602"/>
                    <a:pt x="24346" y="9602"/>
                  </a:cubicBezTo>
                  <a:lnTo>
                    <a:pt x="24365" y="9602"/>
                  </a:lnTo>
                  <a:cubicBezTo>
                    <a:pt x="24440" y="9583"/>
                    <a:pt x="24478" y="9526"/>
                    <a:pt x="24459" y="9470"/>
                  </a:cubicBezTo>
                  <a:cubicBezTo>
                    <a:pt x="24444" y="9407"/>
                    <a:pt x="24402" y="9370"/>
                    <a:pt x="24345" y="9370"/>
                  </a:cubicBezTo>
                  <a:close/>
                  <a:moveTo>
                    <a:pt x="443" y="9446"/>
                  </a:moveTo>
                  <a:cubicBezTo>
                    <a:pt x="392" y="9446"/>
                    <a:pt x="338" y="9483"/>
                    <a:pt x="322" y="9545"/>
                  </a:cubicBezTo>
                  <a:cubicBezTo>
                    <a:pt x="322" y="9602"/>
                    <a:pt x="360" y="9659"/>
                    <a:pt x="417" y="9678"/>
                  </a:cubicBezTo>
                  <a:lnTo>
                    <a:pt x="455" y="9678"/>
                  </a:lnTo>
                  <a:cubicBezTo>
                    <a:pt x="492" y="9678"/>
                    <a:pt x="549" y="9640"/>
                    <a:pt x="568" y="9583"/>
                  </a:cubicBezTo>
                  <a:cubicBezTo>
                    <a:pt x="568" y="9526"/>
                    <a:pt x="530" y="9470"/>
                    <a:pt x="473" y="9451"/>
                  </a:cubicBezTo>
                  <a:cubicBezTo>
                    <a:pt x="464" y="9447"/>
                    <a:pt x="453" y="9446"/>
                    <a:pt x="443" y="9446"/>
                  </a:cubicBezTo>
                  <a:close/>
                  <a:moveTo>
                    <a:pt x="24573" y="10774"/>
                  </a:moveTo>
                  <a:cubicBezTo>
                    <a:pt x="24516" y="10793"/>
                    <a:pt x="24478" y="10849"/>
                    <a:pt x="24478" y="10906"/>
                  </a:cubicBezTo>
                  <a:lnTo>
                    <a:pt x="24478" y="10925"/>
                  </a:lnTo>
                  <a:cubicBezTo>
                    <a:pt x="24497" y="10982"/>
                    <a:pt x="24535" y="11020"/>
                    <a:pt x="24610" y="11020"/>
                  </a:cubicBezTo>
                  <a:cubicBezTo>
                    <a:pt x="24667" y="11001"/>
                    <a:pt x="24724" y="10944"/>
                    <a:pt x="24705" y="10887"/>
                  </a:cubicBezTo>
                  <a:cubicBezTo>
                    <a:pt x="24705" y="10812"/>
                    <a:pt x="24648" y="10774"/>
                    <a:pt x="24573" y="10774"/>
                  </a:cubicBezTo>
                  <a:close/>
                  <a:moveTo>
                    <a:pt x="209" y="10849"/>
                  </a:moveTo>
                  <a:cubicBezTo>
                    <a:pt x="152" y="10849"/>
                    <a:pt x="95" y="10887"/>
                    <a:pt x="77" y="10963"/>
                  </a:cubicBezTo>
                  <a:cubicBezTo>
                    <a:pt x="77" y="11020"/>
                    <a:pt x="114" y="11076"/>
                    <a:pt x="190" y="11095"/>
                  </a:cubicBezTo>
                  <a:lnTo>
                    <a:pt x="209" y="11095"/>
                  </a:lnTo>
                  <a:cubicBezTo>
                    <a:pt x="266" y="11095"/>
                    <a:pt x="303" y="11038"/>
                    <a:pt x="322" y="10982"/>
                  </a:cubicBezTo>
                  <a:cubicBezTo>
                    <a:pt x="322" y="10925"/>
                    <a:pt x="284" y="10868"/>
                    <a:pt x="209" y="10849"/>
                  </a:cubicBezTo>
                  <a:close/>
                  <a:moveTo>
                    <a:pt x="24724" y="12210"/>
                  </a:moveTo>
                  <a:cubicBezTo>
                    <a:pt x="24648" y="12210"/>
                    <a:pt x="24592" y="12267"/>
                    <a:pt x="24610" y="12343"/>
                  </a:cubicBezTo>
                  <a:cubicBezTo>
                    <a:pt x="24592" y="12343"/>
                    <a:pt x="24592" y="12362"/>
                    <a:pt x="24610" y="12362"/>
                  </a:cubicBezTo>
                  <a:cubicBezTo>
                    <a:pt x="24592" y="12362"/>
                    <a:pt x="24592" y="12380"/>
                    <a:pt x="24610" y="12380"/>
                  </a:cubicBezTo>
                  <a:lnTo>
                    <a:pt x="24573" y="12380"/>
                  </a:lnTo>
                  <a:cubicBezTo>
                    <a:pt x="24556" y="12448"/>
                    <a:pt x="24614" y="12516"/>
                    <a:pt x="24695" y="12516"/>
                  </a:cubicBezTo>
                  <a:cubicBezTo>
                    <a:pt x="24704" y="12516"/>
                    <a:pt x="24714" y="12515"/>
                    <a:pt x="24724" y="12513"/>
                  </a:cubicBezTo>
                  <a:cubicBezTo>
                    <a:pt x="24781" y="12513"/>
                    <a:pt x="24837" y="12456"/>
                    <a:pt x="24837" y="12380"/>
                  </a:cubicBezTo>
                  <a:cubicBezTo>
                    <a:pt x="24837" y="12380"/>
                    <a:pt x="24837" y="12362"/>
                    <a:pt x="24837" y="12362"/>
                  </a:cubicBezTo>
                  <a:cubicBezTo>
                    <a:pt x="24837" y="12343"/>
                    <a:pt x="24837" y="12343"/>
                    <a:pt x="24837" y="12343"/>
                  </a:cubicBezTo>
                  <a:cubicBezTo>
                    <a:pt x="24837" y="12267"/>
                    <a:pt x="24781" y="12210"/>
                    <a:pt x="24724" y="12210"/>
                  </a:cubicBezTo>
                  <a:close/>
                  <a:moveTo>
                    <a:pt x="152" y="12286"/>
                  </a:moveTo>
                  <a:cubicBezTo>
                    <a:pt x="77" y="12286"/>
                    <a:pt x="39" y="12343"/>
                    <a:pt x="39" y="12418"/>
                  </a:cubicBezTo>
                  <a:lnTo>
                    <a:pt x="1" y="12399"/>
                  </a:lnTo>
                  <a:lnTo>
                    <a:pt x="1" y="12399"/>
                  </a:lnTo>
                  <a:cubicBezTo>
                    <a:pt x="1" y="12467"/>
                    <a:pt x="61" y="12535"/>
                    <a:pt x="128" y="12535"/>
                  </a:cubicBezTo>
                  <a:cubicBezTo>
                    <a:pt x="136" y="12535"/>
                    <a:pt x="144" y="12534"/>
                    <a:pt x="152" y="12532"/>
                  </a:cubicBezTo>
                  <a:cubicBezTo>
                    <a:pt x="209" y="12532"/>
                    <a:pt x="266" y="12475"/>
                    <a:pt x="266" y="12418"/>
                  </a:cubicBezTo>
                  <a:cubicBezTo>
                    <a:pt x="266" y="12343"/>
                    <a:pt x="209" y="12286"/>
                    <a:pt x="152" y="12286"/>
                  </a:cubicBezTo>
                  <a:close/>
                  <a:moveTo>
                    <a:pt x="24629" y="13685"/>
                  </a:moveTo>
                  <a:cubicBezTo>
                    <a:pt x="24573" y="13685"/>
                    <a:pt x="24497" y="13722"/>
                    <a:pt x="24497" y="13798"/>
                  </a:cubicBezTo>
                  <a:cubicBezTo>
                    <a:pt x="24497" y="13855"/>
                    <a:pt x="24535" y="13911"/>
                    <a:pt x="24610" y="13930"/>
                  </a:cubicBezTo>
                  <a:cubicBezTo>
                    <a:pt x="24667" y="13930"/>
                    <a:pt x="24724" y="13893"/>
                    <a:pt x="24724" y="13817"/>
                  </a:cubicBezTo>
                  <a:cubicBezTo>
                    <a:pt x="24743" y="13760"/>
                    <a:pt x="24686" y="13704"/>
                    <a:pt x="24629" y="13685"/>
                  </a:cubicBezTo>
                  <a:close/>
                  <a:moveTo>
                    <a:pt x="232" y="13719"/>
                  </a:moveTo>
                  <a:cubicBezTo>
                    <a:pt x="224" y="13719"/>
                    <a:pt x="216" y="13720"/>
                    <a:pt x="209" y="13722"/>
                  </a:cubicBezTo>
                  <a:cubicBezTo>
                    <a:pt x="152" y="13722"/>
                    <a:pt x="95" y="13779"/>
                    <a:pt x="114" y="13855"/>
                  </a:cubicBezTo>
                  <a:lnTo>
                    <a:pt x="95" y="13836"/>
                  </a:lnTo>
                  <a:lnTo>
                    <a:pt x="95" y="13836"/>
                  </a:lnTo>
                  <a:cubicBezTo>
                    <a:pt x="95" y="13901"/>
                    <a:pt x="138" y="13953"/>
                    <a:pt x="199" y="13953"/>
                  </a:cubicBezTo>
                  <a:cubicBezTo>
                    <a:pt x="208" y="13953"/>
                    <a:pt x="218" y="13952"/>
                    <a:pt x="228" y="13949"/>
                  </a:cubicBezTo>
                  <a:lnTo>
                    <a:pt x="247" y="13949"/>
                  </a:lnTo>
                  <a:cubicBezTo>
                    <a:pt x="303" y="13949"/>
                    <a:pt x="341" y="13893"/>
                    <a:pt x="341" y="13817"/>
                  </a:cubicBezTo>
                  <a:cubicBezTo>
                    <a:pt x="341" y="13768"/>
                    <a:pt x="284" y="13719"/>
                    <a:pt x="232" y="13719"/>
                  </a:cubicBezTo>
                  <a:close/>
                  <a:moveTo>
                    <a:pt x="24365" y="15097"/>
                  </a:moveTo>
                  <a:cubicBezTo>
                    <a:pt x="24309" y="15097"/>
                    <a:pt x="24267" y="15134"/>
                    <a:pt x="24251" y="15197"/>
                  </a:cubicBezTo>
                  <a:cubicBezTo>
                    <a:pt x="24232" y="15253"/>
                    <a:pt x="24270" y="15310"/>
                    <a:pt x="24346" y="15329"/>
                  </a:cubicBezTo>
                  <a:lnTo>
                    <a:pt x="24365" y="15329"/>
                  </a:lnTo>
                  <a:cubicBezTo>
                    <a:pt x="24421" y="15329"/>
                    <a:pt x="24478" y="15291"/>
                    <a:pt x="24478" y="15235"/>
                  </a:cubicBezTo>
                  <a:cubicBezTo>
                    <a:pt x="24497" y="15178"/>
                    <a:pt x="24459" y="15121"/>
                    <a:pt x="24402" y="15102"/>
                  </a:cubicBezTo>
                  <a:cubicBezTo>
                    <a:pt x="24390" y="15099"/>
                    <a:pt x="24377" y="15097"/>
                    <a:pt x="24365" y="15097"/>
                  </a:cubicBezTo>
                  <a:close/>
                  <a:moveTo>
                    <a:pt x="484" y="15116"/>
                  </a:moveTo>
                  <a:cubicBezTo>
                    <a:pt x="474" y="15116"/>
                    <a:pt x="464" y="15118"/>
                    <a:pt x="455" y="15121"/>
                  </a:cubicBezTo>
                  <a:cubicBezTo>
                    <a:pt x="379" y="15140"/>
                    <a:pt x="341" y="15197"/>
                    <a:pt x="360" y="15272"/>
                  </a:cubicBezTo>
                  <a:lnTo>
                    <a:pt x="341" y="15253"/>
                  </a:lnTo>
                  <a:lnTo>
                    <a:pt x="341" y="15253"/>
                  </a:lnTo>
                  <a:cubicBezTo>
                    <a:pt x="341" y="15316"/>
                    <a:pt x="393" y="15353"/>
                    <a:pt x="443" y="15353"/>
                  </a:cubicBezTo>
                  <a:cubicBezTo>
                    <a:pt x="453" y="15353"/>
                    <a:pt x="464" y="15351"/>
                    <a:pt x="473" y="15348"/>
                  </a:cubicBezTo>
                  <a:lnTo>
                    <a:pt x="492" y="15348"/>
                  </a:lnTo>
                  <a:cubicBezTo>
                    <a:pt x="568" y="15348"/>
                    <a:pt x="606" y="15272"/>
                    <a:pt x="587" y="15216"/>
                  </a:cubicBezTo>
                  <a:cubicBezTo>
                    <a:pt x="571" y="15153"/>
                    <a:pt x="530" y="15116"/>
                    <a:pt x="484" y="15116"/>
                  </a:cubicBezTo>
                  <a:close/>
                  <a:moveTo>
                    <a:pt x="23974" y="16458"/>
                  </a:moveTo>
                  <a:cubicBezTo>
                    <a:pt x="23924" y="16458"/>
                    <a:pt x="23870" y="16492"/>
                    <a:pt x="23854" y="16539"/>
                  </a:cubicBezTo>
                  <a:cubicBezTo>
                    <a:pt x="23835" y="16595"/>
                    <a:pt x="23854" y="16671"/>
                    <a:pt x="23930" y="16690"/>
                  </a:cubicBezTo>
                  <a:lnTo>
                    <a:pt x="23968" y="16690"/>
                  </a:lnTo>
                  <a:cubicBezTo>
                    <a:pt x="24006" y="16690"/>
                    <a:pt x="24062" y="16652"/>
                    <a:pt x="24081" y="16614"/>
                  </a:cubicBezTo>
                  <a:cubicBezTo>
                    <a:pt x="24100" y="16558"/>
                    <a:pt x="24062" y="16482"/>
                    <a:pt x="24006" y="16463"/>
                  </a:cubicBezTo>
                  <a:cubicBezTo>
                    <a:pt x="23996" y="16460"/>
                    <a:pt x="23985" y="16458"/>
                    <a:pt x="23974" y="16458"/>
                  </a:cubicBezTo>
                  <a:close/>
                  <a:moveTo>
                    <a:pt x="864" y="16477"/>
                  </a:moveTo>
                  <a:cubicBezTo>
                    <a:pt x="853" y="16477"/>
                    <a:pt x="843" y="16479"/>
                    <a:pt x="833" y="16482"/>
                  </a:cubicBezTo>
                  <a:cubicBezTo>
                    <a:pt x="776" y="16501"/>
                    <a:pt x="738" y="16577"/>
                    <a:pt x="776" y="16633"/>
                  </a:cubicBezTo>
                  <a:cubicBezTo>
                    <a:pt x="795" y="16690"/>
                    <a:pt x="833" y="16709"/>
                    <a:pt x="870" y="16709"/>
                  </a:cubicBezTo>
                  <a:lnTo>
                    <a:pt x="927" y="16709"/>
                  </a:lnTo>
                  <a:cubicBezTo>
                    <a:pt x="984" y="16690"/>
                    <a:pt x="1022" y="16614"/>
                    <a:pt x="984" y="16558"/>
                  </a:cubicBezTo>
                  <a:cubicBezTo>
                    <a:pt x="968" y="16511"/>
                    <a:pt x="914" y="16477"/>
                    <a:pt x="864" y="16477"/>
                  </a:cubicBezTo>
                  <a:close/>
                  <a:moveTo>
                    <a:pt x="23379" y="17767"/>
                  </a:moveTo>
                  <a:cubicBezTo>
                    <a:pt x="23344" y="17767"/>
                    <a:pt x="23312" y="17787"/>
                    <a:pt x="23287" y="17824"/>
                  </a:cubicBezTo>
                  <a:cubicBezTo>
                    <a:pt x="23250" y="17900"/>
                    <a:pt x="23287" y="17956"/>
                    <a:pt x="23344" y="17994"/>
                  </a:cubicBezTo>
                  <a:lnTo>
                    <a:pt x="23325" y="17994"/>
                  </a:lnTo>
                  <a:cubicBezTo>
                    <a:pt x="23344" y="17994"/>
                    <a:pt x="23363" y="18013"/>
                    <a:pt x="23401" y="18013"/>
                  </a:cubicBezTo>
                  <a:cubicBezTo>
                    <a:pt x="23439" y="18013"/>
                    <a:pt x="23476" y="17975"/>
                    <a:pt x="23495" y="17937"/>
                  </a:cubicBezTo>
                  <a:cubicBezTo>
                    <a:pt x="23533" y="17881"/>
                    <a:pt x="23495" y="17805"/>
                    <a:pt x="23439" y="17786"/>
                  </a:cubicBezTo>
                  <a:cubicBezTo>
                    <a:pt x="23418" y="17773"/>
                    <a:pt x="23398" y="17767"/>
                    <a:pt x="23379" y="17767"/>
                  </a:cubicBezTo>
                  <a:close/>
                  <a:moveTo>
                    <a:pt x="1450" y="17790"/>
                  </a:moveTo>
                  <a:cubicBezTo>
                    <a:pt x="1433" y="17790"/>
                    <a:pt x="1415" y="17795"/>
                    <a:pt x="1400" y="17805"/>
                  </a:cubicBezTo>
                  <a:cubicBezTo>
                    <a:pt x="1343" y="17824"/>
                    <a:pt x="1324" y="17900"/>
                    <a:pt x="1343" y="17956"/>
                  </a:cubicBezTo>
                  <a:lnTo>
                    <a:pt x="1324" y="17956"/>
                  </a:lnTo>
                  <a:cubicBezTo>
                    <a:pt x="1343" y="18013"/>
                    <a:pt x="1400" y="18032"/>
                    <a:pt x="1456" y="18032"/>
                  </a:cubicBezTo>
                  <a:cubicBezTo>
                    <a:pt x="1475" y="18032"/>
                    <a:pt x="1494" y="18013"/>
                    <a:pt x="1513" y="18013"/>
                  </a:cubicBezTo>
                  <a:cubicBezTo>
                    <a:pt x="1570" y="17975"/>
                    <a:pt x="1589" y="17918"/>
                    <a:pt x="1551" y="17862"/>
                  </a:cubicBezTo>
                  <a:cubicBezTo>
                    <a:pt x="1537" y="17821"/>
                    <a:pt x="1494" y="17790"/>
                    <a:pt x="1450" y="17790"/>
                  </a:cubicBezTo>
                  <a:close/>
                  <a:moveTo>
                    <a:pt x="22656" y="19007"/>
                  </a:moveTo>
                  <a:cubicBezTo>
                    <a:pt x="22622" y="19007"/>
                    <a:pt x="22590" y="19021"/>
                    <a:pt x="22569" y="19053"/>
                  </a:cubicBezTo>
                  <a:cubicBezTo>
                    <a:pt x="22531" y="19109"/>
                    <a:pt x="22550" y="19185"/>
                    <a:pt x="22607" y="19223"/>
                  </a:cubicBezTo>
                  <a:cubicBezTo>
                    <a:pt x="22626" y="19242"/>
                    <a:pt x="22645" y="19242"/>
                    <a:pt x="22682" y="19242"/>
                  </a:cubicBezTo>
                  <a:cubicBezTo>
                    <a:pt x="22720" y="19242"/>
                    <a:pt x="22758" y="19223"/>
                    <a:pt x="22777" y="19185"/>
                  </a:cubicBezTo>
                  <a:cubicBezTo>
                    <a:pt x="22815" y="19128"/>
                    <a:pt x="22796" y="19053"/>
                    <a:pt x="22739" y="19034"/>
                  </a:cubicBezTo>
                  <a:cubicBezTo>
                    <a:pt x="22714" y="19017"/>
                    <a:pt x="22684" y="19007"/>
                    <a:pt x="22656" y="19007"/>
                  </a:cubicBezTo>
                  <a:close/>
                  <a:moveTo>
                    <a:pt x="2169" y="19032"/>
                  </a:moveTo>
                  <a:cubicBezTo>
                    <a:pt x="2145" y="19032"/>
                    <a:pt x="2121" y="19038"/>
                    <a:pt x="2099" y="19053"/>
                  </a:cubicBezTo>
                  <a:cubicBezTo>
                    <a:pt x="2042" y="19071"/>
                    <a:pt x="2023" y="19147"/>
                    <a:pt x="2061" y="19204"/>
                  </a:cubicBezTo>
                  <a:cubicBezTo>
                    <a:pt x="2080" y="19242"/>
                    <a:pt x="2118" y="19260"/>
                    <a:pt x="2156" y="19260"/>
                  </a:cubicBezTo>
                  <a:cubicBezTo>
                    <a:pt x="2175" y="19260"/>
                    <a:pt x="2212" y="19260"/>
                    <a:pt x="2231" y="19242"/>
                  </a:cubicBezTo>
                  <a:cubicBezTo>
                    <a:pt x="2288" y="19204"/>
                    <a:pt x="2288" y="19128"/>
                    <a:pt x="2269" y="19071"/>
                  </a:cubicBezTo>
                  <a:cubicBezTo>
                    <a:pt x="2246" y="19048"/>
                    <a:pt x="2208" y="19032"/>
                    <a:pt x="2169" y="19032"/>
                  </a:cubicBezTo>
                  <a:close/>
                  <a:moveTo>
                    <a:pt x="21833" y="20147"/>
                  </a:moveTo>
                  <a:cubicBezTo>
                    <a:pt x="21799" y="20147"/>
                    <a:pt x="21761" y="20163"/>
                    <a:pt x="21737" y="20187"/>
                  </a:cubicBezTo>
                  <a:cubicBezTo>
                    <a:pt x="21681" y="20243"/>
                    <a:pt x="21700" y="20319"/>
                    <a:pt x="21737" y="20357"/>
                  </a:cubicBezTo>
                  <a:cubicBezTo>
                    <a:pt x="21751" y="20370"/>
                    <a:pt x="21774" y="20383"/>
                    <a:pt x="21792" y="20383"/>
                  </a:cubicBezTo>
                  <a:cubicBezTo>
                    <a:pt x="21800" y="20383"/>
                    <a:pt x="21807" y="20381"/>
                    <a:pt x="21813" y="20376"/>
                  </a:cubicBezTo>
                  <a:cubicBezTo>
                    <a:pt x="21851" y="20376"/>
                    <a:pt x="21889" y="20376"/>
                    <a:pt x="21908" y="20338"/>
                  </a:cubicBezTo>
                  <a:cubicBezTo>
                    <a:pt x="21945" y="20300"/>
                    <a:pt x="21945" y="20224"/>
                    <a:pt x="21889" y="20168"/>
                  </a:cubicBezTo>
                  <a:cubicBezTo>
                    <a:pt x="21874" y="20153"/>
                    <a:pt x="21854" y="20147"/>
                    <a:pt x="21833" y="20147"/>
                  </a:cubicBezTo>
                  <a:close/>
                  <a:moveTo>
                    <a:pt x="3017" y="20160"/>
                  </a:moveTo>
                  <a:cubicBezTo>
                    <a:pt x="2991" y="20160"/>
                    <a:pt x="2966" y="20170"/>
                    <a:pt x="2950" y="20187"/>
                  </a:cubicBezTo>
                  <a:cubicBezTo>
                    <a:pt x="2893" y="20243"/>
                    <a:pt x="2893" y="20300"/>
                    <a:pt x="2931" y="20357"/>
                  </a:cubicBezTo>
                  <a:lnTo>
                    <a:pt x="2912" y="20357"/>
                  </a:lnTo>
                  <a:cubicBezTo>
                    <a:pt x="2939" y="20384"/>
                    <a:pt x="2957" y="20402"/>
                    <a:pt x="2987" y="20402"/>
                  </a:cubicBezTo>
                  <a:cubicBezTo>
                    <a:pt x="2997" y="20402"/>
                    <a:pt x="3010" y="20400"/>
                    <a:pt x="3025" y="20395"/>
                  </a:cubicBezTo>
                  <a:cubicBezTo>
                    <a:pt x="3044" y="20395"/>
                    <a:pt x="3063" y="20395"/>
                    <a:pt x="3101" y="20376"/>
                  </a:cubicBezTo>
                  <a:cubicBezTo>
                    <a:pt x="3139" y="20338"/>
                    <a:pt x="3139" y="20262"/>
                    <a:pt x="3101" y="20206"/>
                  </a:cubicBezTo>
                  <a:cubicBezTo>
                    <a:pt x="3080" y="20174"/>
                    <a:pt x="3048" y="20160"/>
                    <a:pt x="3017" y="20160"/>
                  </a:cubicBezTo>
                  <a:close/>
                  <a:moveTo>
                    <a:pt x="20833" y="21184"/>
                  </a:moveTo>
                  <a:cubicBezTo>
                    <a:pt x="20802" y="21184"/>
                    <a:pt x="20773" y="21198"/>
                    <a:pt x="20755" y="21226"/>
                  </a:cubicBezTo>
                  <a:cubicBezTo>
                    <a:pt x="20717" y="21264"/>
                    <a:pt x="20717" y="21340"/>
                    <a:pt x="20755" y="21377"/>
                  </a:cubicBezTo>
                  <a:lnTo>
                    <a:pt x="20736" y="21377"/>
                  </a:lnTo>
                  <a:cubicBezTo>
                    <a:pt x="20773" y="21415"/>
                    <a:pt x="20811" y="21415"/>
                    <a:pt x="20849" y="21415"/>
                  </a:cubicBezTo>
                  <a:cubicBezTo>
                    <a:pt x="20868" y="21415"/>
                    <a:pt x="20906" y="21396"/>
                    <a:pt x="20925" y="21377"/>
                  </a:cubicBezTo>
                  <a:cubicBezTo>
                    <a:pt x="20962" y="21340"/>
                    <a:pt x="20962" y="21264"/>
                    <a:pt x="20925" y="21226"/>
                  </a:cubicBezTo>
                  <a:cubicBezTo>
                    <a:pt x="20896" y="21198"/>
                    <a:pt x="20863" y="21184"/>
                    <a:pt x="20833" y="21184"/>
                  </a:cubicBezTo>
                  <a:close/>
                  <a:moveTo>
                    <a:pt x="4006" y="21203"/>
                  </a:moveTo>
                  <a:cubicBezTo>
                    <a:pt x="3975" y="21203"/>
                    <a:pt x="3942" y="21217"/>
                    <a:pt x="3913" y="21245"/>
                  </a:cubicBezTo>
                  <a:cubicBezTo>
                    <a:pt x="3876" y="21283"/>
                    <a:pt x="3876" y="21359"/>
                    <a:pt x="3913" y="21396"/>
                  </a:cubicBezTo>
                  <a:lnTo>
                    <a:pt x="3913" y="21415"/>
                  </a:lnTo>
                  <a:cubicBezTo>
                    <a:pt x="3932" y="21434"/>
                    <a:pt x="3970" y="21434"/>
                    <a:pt x="4008" y="21434"/>
                  </a:cubicBezTo>
                  <a:cubicBezTo>
                    <a:pt x="4027" y="21434"/>
                    <a:pt x="4065" y="21434"/>
                    <a:pt x="4084" y="21396"/>
                  </a:cubicBezTo>
                  <a:cubicBezTo>
                    <a:pt x="4121" y="21359"/>
                    <a:pt x="4121" y="21283"/>
                    <a:pt x="4084" y="21245"/>
                  </a:cubicBezTo>
                  <a:cubicBezTo>
                    <a:pt x="4065" y="21217"/>
                    <a:pt x="4036" y="21203"/>
                    <a:pt x="4006" y="21203"/>
                  </a:cubicBezTo>
                  <a:close/>
                  <a:moveTo>
                    <a:pt x="19760" y="22107"/>
                  </a:moveTo>
                  <a:cubicBezTo>
                    <a:pt x="19732" y="22107"/>
                    <a:pt x="19703" y="22116"/>
                    <a:pt x="19677" y="22133"/>
                  </a:cubicBezTo>
                  <a:cubicBezTo>
                    <a:pt x="19620" y="22171"/>
                    <a:pt x="19620" y="22247"/>
                    <a:pt x="19658" y="22285"/>
                  </a:cubicBezTo>
                  <a:lnTo>
                    <a:pt x="19639" y="22285"/>
                  </a:lnTo>
                  <a:cubicBezTo>
                    <a:pt x="19658" y="22322"/>
                    <a:pt x="19715" y="22341"/>
                    <a:pt x="19753" y="22341"/>
                  </a:cubicBezTo>
                  <a:cubicBezTo>
                    <a:pt x="19772" y="22341"/>
                    <a:pt x="19791" y="22341"/>
                    <a:pt x="19828" y="22322"/>
                  </a:cubicBezTo>
                  <a:cubicBezTo>
                    <a:pt x="19866" y="22285"/>
                    <a:pt x="19885" y="22209"/>
                    <a:pt x="19847" y="22152"/>
                  </a:cubicBezTo>
                  <a:cubicBezTo>
                    <a:pt x="19826" y="22121"/>
                    <a:pt x="19794" y="22107"/>
                    <a:pt x="19760" y="22107"/>
                  </a:cubicBezTo>
                  <a:close/>
                  <a:moveTo>
                    <a:pt x="5096" y="22114"/>
                  </a:moveTo>
                  <a:cubicBezTo>
                    <a:pt x="5055" y="22114"/>
                    <a:pt x="5015" y="22135"/>
                    <a:pt x="4991" y="22171"/>
                  </a:cubicBezTo>
                  <a:cubicBezTo>
                    <a:pt x="4953" y="22209"/>
                    <a:pt x="4972" y="22285"/>
                    <a:pt x="5029" y="22322"/>
                  </a:cubicBezTo>
                  <a:cubicBezTo>
                    <a:pt x="5048" y="22341"/>
                    <a:pt x="5066" y="22360"/>
                    <a:pt x="5085" y="22360"/>
                  </a:cubicBezTo>
                  <a:cubicBezTo>
                    <a:pt x="5123" y="22360"/>
                    <a:pt x="5161" y="22341"/>
                    <a:pt x="5180" y="22304"/>
                  </a:cubicBezTo>
                  <a:cubicBezTo>
                    <a:pt x="5218" y="22247"/>
                    <a:pt x="5218" y="22171"/>
                    <a:pt x="5161" y="22133"/>
                  </a:cubicBezTo>
                  <a:cubicBezTo>
                    <a:pt x="5141" y="22120"/>
                    <a:pt x="5118" y="22114"/>
                    <a:pt x="5096" y="22114"/>
                  </a:cubicBezTo>
                  <a:close/>
                  <a:moveTo>
                    <a:pt x="18550" y="22889"/>
                  </a:moveTo>
                  <a:cubicBezTo>
                    <a:pt x="18529" y="22889"/>
                    <a:pt x="18506" y="22895"/>
                    <a:pt x="18486" y="22908"/>
                  </a:cubicBezTo>
                  <a:cubicBezTo>
                    <a:pt x="18430" y="22927"/>
                    <a:pt x="18411" y="23003"/>
                    <a:pt x="18449" y="23060"/>
                  </a:cubicBezTo>
                  <a:cubicBezTo>
                    <a:pt x="18467" y="23097"/>
                    <a:pt x="18505" y="23116"/>
                    <a:pt x="18543" y="23116"/>
                  </a:cubicBezTo>
                  <a:cubicBezTo>
                    <a:pt x="18562" y="23116"/>
                    <a:pt x="18581" y="23116"/>
                    <a:pt x="18600" y="23097"/>
                  </a:cubicBezTo>
                  <a:cubicBezTo>
                    <a:pt x="18656" y="23079"/>
                    <a:pt x="18675" y="23003"/>
                    <a:pt x="18638" y="22946"/>
                  </a:cubicBezTo>
                  <a:cubicBezTo>
                    <a:pt x="18625" y="22910"/>
                    <a:pt x="18590" y="22889"/>
                    <a:pt x="18550" y="22889"/>
                  </a:cubicBezTo>
                  <a:close/>
                  <a:moveTo>
                    <a:pt x="6269" y="22889"/>
                  </a:moveTo>
                  <a:cubicBezTo>
                    <a:pt x="6230" y="22889"/>
                    <a:pt x="6194" y="22910"/>
                    <a:pt x="6182" y="22946"/>
                  </a:cubicBezTo>
                  <a:cubicBezTo>
                    <a:pt x="6144" y="23003"/>
                    <a:pt x="6163" y="23079"/>
                    <a:pt x="6219" y="23116"/>
                  </a:cubicBezTo>
                  <a:cubicBezTo>
                    <a:pt x="6238" y="23135"/>
                    <a:pt x="6257" y="23135"/>
                    <a:pt x="6276" y="23135"/>
                  </a:cubicBezTo>
                  <a:cubicBezTo>
                    <a:pt x="6314" y="23135"/>
                    <a:pt x="6352" y="23116"/>
                    <a:pt x="6371" y="23079"/>
                  </a:cubicBezTo>
                  <a:cubicBezTo>
                    <a:pt x="6408" y="23022"/>
                    <a:pt x="6390" y="22946"/>
                    <a:pt x="6333" y="22908"/>
                  </a:cubicBezTo>
                  <a:cubicBezTo>
                    <a:pt x="6313" y="22895"/>
                    <a:pt x="6290" y="22889"/>
                    <a:pt x="6269" y="22889"/>
                  </a:cubicBezTo>
                  <a:close/>
                  <a:moveTo>
                    <a:pt x="17273" y="23525"/>
                  </a:moveTo>
                  <a:cubicBezTo>
                    <a:pt x="17257" y="23525"/>
                    <a:pt x="17239" y="23527"/>
                    <a:pt x="17220" y="23532"/>
                  </a:cubicBezTo>
                  <a:cubicBezTo>
                    <a:pt x="17163" y="23551"/>
                    <a:pt x="17144" y="23627"/>
                    <a:pt x="17163" y="23683"/>
                  </a:cubicBezTo>
                  <a:lnTo>
                    <a:pt x="17163" y="23702"/>
                  </a:lnTo>
                  <a:cubicBezTo>
                    <a:pt x="17182" y="23740"/>
                    <a:pt x="17239" y="23759"/>
                    <a:pt x="17277" y="23759"/>
                  </a:cubicBezTo>
                  <a:lnTo>
                    <a:pt x="17314" y="23759"/>
                  </a:lnTo>
                  <a:cubicBezTo>
                    <a:pt x="17390" y="23721"/>
                    <a:pt x="17409" y="23664"/>
                    <a:pt x="17390" y="23589"/>
                  </a:cubicBezTo>
                  <a:cubicBezTo>
                    <a:pt x="17362" y="23546"/>
                    <a:pt x="17323" y="23525"/>
                    <a:pt x="17273" y="23525"/>
                  </a:cubicBezTo>
                  <a:close/>
                  <a:moveTo>
                    <a:pt x="7549" y="23536"/>
                  </a:moveTo>
                  <a:cubicBezTo>
                    <a:pt x="7505" y="23536"/>
                    <a:pt x="7462" y="23567"/>
                    <a:pt x="7448" y="23608"/>
                  </a:cubicBezTo>
                  <a:cubicBezTo>
                    <a:pt x="7410" y="23664"/>
                    <a:pt x="7448" y="23740"/>
                    <a:pt x="7505" y="23759"/>
                  </a:cubicBezTo>
                  <a:lnTo>
                    <a:pt x="7505" y="23778"/>
                  </a:lnTo>
                  <a:lnTo>
                    <a:pt x="7543" y="23778"/>
                  </a:lnTo>
                  <a:cubicBezTo>
                    <a:pt x="7599" y="23778"/>
                    <a:pt x="7637" y="23740"/>
                    <a:pt x="7656" y="23702"/>
                  </a:cubicBezTo>
                  <a:cubicBezTo>
                    <a:pt x="7694" y="23646"/>
                    <a:pt x="7656" y="23570"/>
                    <a:pt x="7599" y="23551"/>
                  </a:cubicBezTo>
                  <a:cubicBezTo>
                    <a:pt x="7583" y="23541"/>
                    <a:pt x="7566" y="23536"/>
                    <a:pt x="7549" y="23536"/>
                  </a:cubicBezTo>
                  <a:close/>
                  <a:moveTo>
                    <a:pt x="8891" y="24019"/>
                  </a:moveTo>
                  <a:cubicBezTo>
                    <a:pt x="8841" y="24019"/>
                    <a:pt x="8787" y="24053"/>
                    <a:pt x="8771" y="24099"/>
                  </a:cubicBezTo>
                  <a:cubicBezTo>
                    <a:pt x="8752" y="24175"/>
                    <a:pt x="8790" y="24232"/>
                    <a:pt x="8866" y="24250"/>
                  </a:cubicBezTo>
                  <a:lnTo>
                    <a:pt x="8903" y="24250"/>
                  </a:lnTo>
                  <a:cubicBezTo>
                    <a:pt x="8941" y="24250"/>
                    <a:pt x="8998" y="24232"/>
                    <a:pt x="8998" y="24175"/>
                  </a:cubicBezTo>
                  <a:cubicBezTo>
                    <a:pt x="9017" y="24118"/>
                    <a:pt x="8998" y="24043"/>
                    <a:pt x="8922" y="24024"/>
                  </a:cubicBezTo>
                  <a:cubicBezTo>
                    <a:pt x="8912" y="24020"/>
                    <a:pt x="8902" y="24019"/>
                    <a:pt x="8891" y="24019"/>
                  </a:cubicBezTo>
                  <a:close/>
                  <a:moveTo>
                    <a:pt x="15928" y="24019"/>
                  </a:moveTo>
                  <a:cubicBezTo>
                    <a:pt x="15918" y="24019"/>
                    <a:pt x="15907" y="24020"/>
                    <a:pt x="15897" y="24024"/>
                  </a:cubicBezTo>
                  <a:cubicBezTo>
                    <a:pt x="15840" y="24043"/>
                    <a:pt x="15802" y="24099"/>
                    <a:pt x="15821" y="24156"/>
                  </a:cubicBezTo>
                  <a:lnTo>
                    <a:pt x="15821" y="24175"/>
                  </a:lnTo>
                  <a:cubicBezTo>
                    <a:pt x="15840" y="24213"/>
                    <a:pt x="15878" y="24250"/>
                    <a:pt x="15935" y="24250"/>
                  </a:cubicBezTo>
                  <a:lnTo>
                    <a:pt x="15973" y="24250"/>
                  </a:lnTo>
                  <a:cubicBezTo>
                    <a:pt x="16029" y="24232"/>
                    <a:pt x="16067" y="24156"/>
                    <a:pt x="16048" y="24099"/>
                  </a:cubicBezTo>
                  <a:cubicBezTo>
                    <a:pt x="16033" y="24053"/>
                    <a:pt x="15979" y="24019"/>
                    <a:pt x="15928" y="24019"/>
                  </a:cubicBezTo>
                  <a:close/>
                  <a:moveTo>
                    <a:pt x="10272" y="24359"/>
                  </a:moveTo>
                  <a:cubicBezTo>
                    <a:pt x="10222" y="24359"/>
                    <a:pt x="10170" y="24396"/>
                    <a:pt x="10170" y="24458"/>
                  </a:cubicBezTo>
                  <a:cubicBezTo>
                    <a:pt x="10151" y="24515"/>
                    <a:pt x="10208" y="24572"/>
                    <a:pt x="10264" y="24591"/>
                  </a:cubicBezTo>
                  <a:lnTo>
                    <a:pt x="10283" y="24591"/>
                  </a:lnTo>
                  <a:cubicBezTo>
                    <a:pt x="10340" y="24591"/>
                    <a:pt x="10397" y="24553"/>
                    <a:pt x="10397" y="24496"/>
                  </a:cubicBezTo>
                  <a:cubicBezTo>
                    <a:pt x="10416" y="24421"/>
                    <a:pt x="10359" y="24364"/>
                    <a:pt x="10302" y="24364"/>
                  </a:cubicBezTo>
                  <a:cubicBezTo>
                    <a:pt x="10292" y="24361"/>
                    <a:pt x="10282" y="24359"/>
                    <a:pt x="10272" y="24359"/>
                  </a:cubicBezTo>
                  <a:close/>
                  <a:moveTo>
                    <a:pt x="14517" y="24345"/>
                  </a:moveTo>
                  <a:cubicBezTo>
                    <a:pt x="14460" y="24364"/>
                    <a:pt x="14423" y="24421"/>
                    <a:pt x="14423" y="24496"/>
                  </a:cubicBezTo>
                  <a:cubicBezTo>
                    <a:pt x="14442" y="24553"/>
                    <a:pt x="14479" y="24591"/>
                    <a:pt x="14536" y="24591"/>
                  </a:cubicBezTo>
                  <a:lnTo>
                    <a:pt x="14574" y="24591"/>
                  </a:lnTo>
                  <a:cubicBezTo>
                    <a:pt x="14631" y="24572"/>
                    <a:pt x="14668" y="24515"/>
                    <a:pt x="14668" y="24458"/>
                  </a:cubicBezTo>
                  <a:cubicBezTo>
                    <a:pt x="14649" y="24383"/>
                    <a:pt x="14593" y="24345"/>
                    <a:pt x="14517" y="24345"/>
                  </a:cubicBezTo>
                  <a:close/>
                  <a:moveTo>
                    <a:pt x="11701" y="24515"/>
                  </a:moveTo>
                  <a:cubicBezTo>
                    <a:pt x="11644" y="24515"/>
                    <a:pt x="11587" y="24572"/>
                    <a:pt x="11587" y="24628"/>
                  </a:cubicBezTo>
                  <a:cubicBezTo>
                    <a:pt x="11587" y="24685"/>
                    <a:pt x="11625" y="24742"/>
                    <a:pt x="11701" y="24761"/>
                  </a:cubicBezTo>
                  <a:cubicBezTo>
                    <a:pt x="11758" y="24761"/>
                    <a:pt x="11814" y="24704"/>
                    <a:pt x="11814" y="24647"/>
                  </a:cubicBezTo>
                  <a:cubicBezTo>
                    <a:pt x="11814" y="24572"/>
                    <a:pt x="11776" y="24515"/>
                    <a:pt x="11701" y="24515"/>
                  </a:cubicBezTo>
                  <a:close/>
                  <a:moveTo>
                    <a:pt x="13118" y="24515"/>
                  </a:moveTo>
                  <a:cubicBezTo>
                    <a:pt x="13062" y="24515"/>
                    <a:pt x="13005" y="24572"/>
                    <a:pt x="13005" y="24647"/>
                  </a:cubicBezTo>
                  <a:cubicBezTo>
                    <a:pt x="13005" y="24704"/>
                    <a:pt x="13062" y="24761"/>
                    <a:pt x="13137" y="24761"/>
                  </a:cubicBezTo>
                  <a:cubicBezTo>
                    <a:pt x="13194" y="24742"/>
                    <a:pt x="13251" y="24685"/>
                    <a:pt x="13251" y="24628"/>
                  </a:cubicBezTo>
                  <a:cubicBezTo>
                    <a:pt x="13232" y="24553"/>
                    <a:pt x="13194" y="24515"/>
                    <a:pt x="13118" y="24515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3337900" y="1849000"/>
              <a:ext cx="558075" cy="558200"/>
            </a:xfrm>
            <a:custGeom>
              <a:avLst/>
              <a:gdLst/>
              <a:ahLst/>
              <a:cxnLst/>
              <a:rect l="l" t="t" r="r" b="b"/>
              <a:pathLst>
                <a:path w="22323" h="22328" extrusionOk="0">
                  <a:moveTo>
                    <a:pt x="11451" y="1"/>
                  </a:moveTo>
                  <a:cubicBezTo>
                    <a:pt x="11403" y="1"/>
                    <a:pt x="11360" y="52"/>
                    <a:pt x="11360" y="118"/>
                  </a:cubicBezTo>
                  <a:cubicBezTo>
                    <a:pt x="11360" y="175"/>
                    <a:pt x="11398" y="231"/>
                    <a:pt x="11473" y="231"/>
                  </a:cubicBezTo>
                  <a:cubicBezTo>
                    <a:pt x="11530" y="231"/>
                    <a:pt x="11587" y="175"/>
                    <a:pt x="11587" y="118"/>
                  </a:cubicBezTo>
                  <a:cubicBezTo>
                    <a:pt x="11587" y="61"/>
                    <a:pt x="11549" y="5"/>
                    <a:pt x="11473" y="5"/>
                  </a:cubicBezTo>
                  <a:cubicBezTo>
                    <a:pt x="11466" y="2"/>
                    <a:pt x="11459" y="1"/>
                    <a:pt x="11451" y="1"/>
                  </a:cubicBezTo>
                  <a:close/>
                  <a:moveTo>
                    <a:pt x="10056" y="42"/>
                  </a:moveTo>
                  <a:cubicBezTo>
                    <a:pt x="9980" y="61"/>
                    <a:pt x="9942" y="118"/>
                    <a:pt x="9942" y="175"/>
                  </a:cubicBezTo>
                  <a:cubicBezTo>
                    <a:pt x="9942" y="231"/>
                    <a:pt x="9999" y="288"/>
                    <a:pt x="10075" y="288"/>
                  </a:cubicBezTo>
                  <a:cubicBezTo>
                    <a:pt x="10131" y="269"/>
                    <a:pt x="10188" y="213"/>
                    <a:pt x="10169" y="156"/>
                  </a:cubicBezTo>
                  <a:cubicBezTo>
                    <a:pt x="10169" y="80"/>
                    <a:pt x="10113" y="42"/>
                    <a:pt x="10056" y="42"/>
                  </a:cubicBezTo>
                  <a:close/>
                  <a:moveTo>
                    <a:pt x="12910" y="118"/>
                  </a:moveTo>
                  <a:cubicBezTo>
                    <a:pt x="12834" y="118"/>
                    <a:pt x="12778" y="156"/>
                    <a:pt x="12759" y="213"/>
                  </a:cubicBezTo>
                  <a:cubicBezTo>
                    <a:pt x="12759" y="288"/>
                    <a:pt x="12797" y="345"/>
                    <a:pt x="12872" y="345"/>
                  </a:cubicBezTo>
                  <a:lnTo>
                    <a:pt x="12872" y="364"/>
                  </a:lnTo>
                  <a:lnTo>
                    <a:pt x="12891" y="364"/>
                  </a:lnTo>
                  <a:cubicBezTo>
                    <a:pt x="12948" y="345"/>
                    <a:pt x="12986" y="307"/>
                    <a:pt x="13004" y="250"/>
                  </a:cubicBezTo>
                  <a:cubicBezTo>
                    <a:pt x="13004" y="194"/>
                    <a:pt x="12967" y="137"/>
                    <a:pt x="12910" y="118"/>
                  </a:cubicBezTo>
                  <a:close/>
                  <a:moveTo>
                    <a:pt x="8669" y="264"/>
                  </a:moveTo>
                  <a:cubicBezTo>
                    <a:pt x="8658" y="264"/>
                    <a:pt x="8648" y="266"/>
                    <a:pt x="8638" y="269"/>
                  </a:cubicBezTo>
                  <a:cubicBezTo>
                    <a:pt x="8563" y="288"/>
                    <a:pt x="8525" y="345"/>
                    <a:pt x="8544" y="420"/>
                  </a:cubicBezTo>
                  <a:cubicBezTo>
                    <a:pt x="8563" y="458"/>
                    <a:pt x="8600" y="496"/>
                    <a:pt x="8657" y="496"/>
                  </a:cubicBezTo>
                  <a:lnTo>
                    <a:pt x="8695" y="496"/>
                  </a:lnTo>
                  <a:cubicBezTo>
                    <a:pt x="8752" y="477"/>
                    <a:pt x="8789" y="420"/>
                    <a:pt x="8771" y="364"/>
                  </a:cubicBezTo>
                  <a:cubicBezTo>
                    <a:pt x="8771" y="301"/>
                    <a:pt x="8719" y="264"/>
                    <a:pt x="8669" y="264"/>
                  </a:cubicBezTo>
                  <a:close/>
                  <a:moveTo>
                    <a:pt x="14259" y="416"/>
                  </a:moveTo>
                  <a:cubicBezTo>
                    <a:pt x="14209" y="416"/>
                    <a:pt x="14154" y="452"/>
                    <a:pt x="14139" y="515"/>
                  </a:cubicBezTo>
                  <a:cubicBezTo>
                    <a:pt x="14120" y="572"/>
                    <a:pt x="14157" y="628"/>
                    <a:pt x="14214" y="647"/>
                  </a:cubicBezTo>
                  <a:lnTo>
                    <a:pt x="14252" y="666"/>
                  </a:lnTo>
                  <a:cubicBezTo>
                    <a:pt x="14309" y="666"/>
                    <a:pt x="14346" y="628"/>
                    <a:pt x="14365" y="572"/>
                  </a:cubicBezTo>
                  <a:cubicBezTo>
                    <a:pt x="14384" y="515"/>
                    <a:pt x="14346" y="439"/>
                    <a:pt x="14290" y="420"/>
                  </a:cubicBezTo>
                  <a:cubicBezTo>
                    <a:pt x="14280" y="417"/>
                    <a:pt x="14270" y="416"/>
                    <a:pt x="14259" y="416"/>
                  </a:cubicBezTo>
                  <a:close/>
                  <a:moveTo>
                    <a:pt x="7290" y="661"/>
                  </a:moveTo>
                  <a:cubicBezTo>
                    <a:pt x="7279" y="661"/>
                    <a:pt x="7269" y="663"/>
                    <a:pt x="7258" y="666"/>
                  </a:cubicBezTo>
                  <a:cubicBezTo>
                    <a:pt x="7202" y="704"/>
                    <a:pt x="7164" y="761"/>
                    <a:pt x="7183" y="836"/>
                  </a:cubicBezTo>
                  <a:lnTo>
                    <a:pt x="7202" y="836"/>
                  </a:lnTo>
                  <a:cubicBezTo>
                    <a:pt x="7221" y="874"/>
                    <a:pt x="7258" y="893"/>
                    <a:pt x="7296" y="893"/>
                  </a:cubicBezTo>
                  <a:lnTo>
                    <a:pt x="7334" y="893"/>
                  </a:lnTo>
                  <a:cubicBezTo>
                    <a:pt x="7391" y="874"/>
                    <a:pt x="7429" y="799"/>
                    <a:pt x="7410" y="742"/>
                  </a:cubicBezTo>
                  <a:cubicBezTo>
                    <a:pt x="7394" y="695"/>
                    <a:pt x="7340" y="661"/>
                    <a:pt x="7290" y="661"/>
                  </a:cubicBezTo>
                  <a:close/>
                  <a:moveTo>
                    <a:pt x="15589" y="905"/>
                  </a:moveTo>
                  <a:cubicBezTo>
                    <a:pt x="15543" y="905"/>
                    <a:pt x="15495" y="930"/>
                    <a:pt x="15481" y="988"/>
                  </a:cubicBezTo>
                  <a:cubicBezTo>
                    <a:pt x="15443" y="1044"/>
                    <a:pt x="15481" y="1101"/>
                    <a:pt x="15537" y="1139"/>
                  </a:cubicBezTo>
                  <a:lnTo>
                    <a:pt x="15594" y="1139"/>
                  </a:lnTo>
                  <a:cubicBezTo>
                    <a:pt x="15632" y="1139"/>
                    <a:pt x="15670" y="1120"/>
                    <a:pt x="15688" y="1082"/>
                  </a:cubicBezTo>
                  <a:cubicBezTo>
                    <a:pt x="15726" y="1006"/>
                    <a:pt x="15688" y="950"/>
                    <a:pt x="15632" y="912"/>
                  </a:cubicBezTo>
                  <a:cubicBezTo>
                    <a:pt x="15618" y="907"/>
                    <a:pt x="15604" y="905"/>
                    <a:pt x="15589" y="905"/>
                  </a:cubicBezTo>
                  <a:close/>
                  <a:moveTo>
                    <a:pt x="5997" y="1245"/>
                  </a:moveTo>
                  <a:cubicBezTo>
                    <a:pt x="5983" y="1245"/>
                    <a:pt x="5968" y="1247"/>
                    <a:pt x="5954" y="1252"/>
                  </a:cubicBezTo>
                  <a:cubicBezTo>
                    <a:pt x="5898" y="1290"/>
                    <a:pt x="5860" y="1366"/>
                    <a:pt x="5898" y="1422"/>
                  </a:cubicBezTo>
                  <a:cubicBezTo>
                    <a:pt x="5916" y="1460"/>
                    <a:pt x="5954" y="1479"/>
                    <a:pt x="6011" y="1479"/>
                  </a:cubicBezTo>
                  <a:cubicBezTo>
                    <a:pt x="6030" y="1479"/>
                    <a:pt x="6049" y="1479"/>
                    <a:pt x="6068" y="1460"/>
                  </a:cubicBezTo>
                  <a:cubicBezTo>
                    <a:pt x="6124" y="1441"/>
                    <a:pt x="6143" y="1366"/>
                    <a:pt x="6106" y="1309"/>
                  </a:cubicBezTo>
                  <a:cubicBezTo>
                    <a:pt x="6077" y="1266"/>
                    <a:pt x="6038" y="1245"/>
                    <a:pt x="5997" y="1245"/>
                  </a:cubicBezTo>
                  <a:close/>
                  <a:moveTo>
                    <a:pt x="16853" y="1554"/>
                  </a:moveTo>
                  <a:cubicBezTo>
                    <a:pt x="16814" y="1554"/>
                    <a:pt x="16778" y="1575"/>
                    <a:pt x="16766" y="1611"/>
                  </a:cubicBezTo>
                  <a:cubicBezTo>
                    <a:pt x="16728" y="1668"/>
                    <a:pt x="16747" y="1744"/>
                    <a:pt x="16804" y="1781"/>
                  </a:cubicBezTo>
                  <a:lnTo>
                    <a:pt x="16785" y="1781"/>
                  </a:lnTo>
                  <a:cubicBezTo>
                    <a:pt x="16804" y="1800"/>
                    <a:pt x="16841" y="1800"/>
                    <a:pt x="16860" y="1800"/>
                  </a:cubicBezTo>
                  <a:cubicBezTo>
                    <a:pt x="16898" y="1800"/>
                    <a:pt x="16936" y="1781"/>
                    <a:pt x="16955" y="1744"/>
                  </a:cubicBezTo>
                  <a:cubicBezTo>
                    <a:pt x="16993" y="1687"/>
                    <a:pt x="16974" y="1611"/>
                    <a:pt x="16917" y="1573"/>
                  </a:cubicBezTo>
                  <a:cubicBezTo>
                    <a:pt x="16897" y="1560"/>
                    <a:pt x="16875" y="1554"/>
                    <a:pt x="16853" y="1554"/>
                  </a:cubicBezTo>
                  <a:close/>
                  <a:moveTo>
                    <a:pt x="4827" y="1982"/>
                  </a:moveTo>
                  <a:cubicBezTo>
                    <a:pt x="4799" y="1982"/>
                    <a:pt x="4770" y="1991"/>
                    <a:pt x="4745" y="2008"/>
                  </a:cubicBezTo>
                  <a:cubicBezTo>
                    <a:pt x="4688" y="2046"/>
                    <a:pt x="4669" y="2122"/>
                    <a:pt x="4726" y="2178"/>
                  </a:cubicBezTo>
                  <a:cubicBezTo>
                    <a:pt x="4745" y="2197"/>
                    <a:pt x="4782" y="2216"/>
                    <a:pt x="4820" y="2216"/>
                  </a:cubicBezTo>
                  <a:cubicBezTo>
                    <a:pt x="4839" y="2216"/>
                    <a:pt x="4858" y="2216"/>
                    <a:pt x="4877" y="2197"/>
                  </a:cubicBezTo>
                  <a:cubicBezTo>
                    <a:pt x="4934" y="2159"/>
                    <a:pt x="4953" y="2084"/>
                    <a:pt x="4915" y="2027"/>
                  </a:cubicBezTo>
                  <a:cubicBezTo>
                    <a:pt x="4894" y="1996"/>
                    <a:pt x="4862" y="1982"/>
                    <a:pt x="4827" y="1982"/>
                  </a:cubicBezTo>
                  <a:close/>
                  <a:moveTo>
                    <a:pt x="18032" y="2366"/>
                  </a:moveTo>
                  <a:cubicBezTo>
                    <a:pt x="17996" y="2366"/>
                    <a:pt x="17954" y="2382"/>
                    <a:pt x="17919" y="2405"/>
                  </a:cubicBezTo>
                  <a:cubicBezTo>
                    <a:pt x="17881" y="2462"/>
                    <a:pt x="17900" y="2537"/>
                    <a:pt x="17957" y="2575"/>
                  </a:cubicBezTo>
                  <a:cubicBezTo>
                    <a:pt x="17970" y="2589"/>
                    <a:pt x="17983" y="2602"/>
                    <a:pt x="18003" y="2602"/>
                  </a:cubicBezTo>
                  <a:cubicBezTo>
                    <a:pt x="18012" y="2602"/>
                    <a:pt x="18021" y="2600"/>
                    <a:pt x="18032" y="2594"/>
                  </a:cubicBezTo>
                  <a:cubicBezTo>
                    <a:pt x="18037" y="2599"/>
                    <a:pt x="18044" y="2602"/>
                    <a:pt x="18051" y="2602"/>
                  </a:cubicBezTo>
                  <a:cubicBezTo>
                    <a:pt x="18070" y="2602"/>
                    <a:pt x="18094" y="2584"/>
                    <a:pt x="18108" y="2556"/>
                  </a:cubicBezTo>
                  <a:cubicBezTo>
                    <a:pt x="18165" y="2500"/>
                    <a:pt x="18146" y="2443"/>
                    <a:pt x="18089" y="2386"/>
                  </a:cubicBezTo>
                  <a:cubicBezTo>
                    <a:pt x="18075" y="2372"/>
                    <a:pt x="18055" y="2366"/>
                    <a:pt x="18032" y="2366"/>
                  </a:cubicBezTo>
                  <a:close/>
                  <a:moveTo>
                    <a:pt x="3722" y="2873"/>
                  </a:moveTo>
                  <a:cubicBezTo>
                    <a:pt x="3691" y="2873"/>
                    <a:pt x="3658" y="2887"/>
                    <a:pt x="3629" y="2915"/>
                  </a:cubicBezTo>
                  <a:cubicBezTo>
                    <a:pt x="3593" y="2952"/>
                    <a:pt x="3592" y="3024"/>
                    <a:pt x="3626" y="3080"/>
                  </a:cubicBezTo>
                  <a:lnTo>
                    <a:pt x="3626" y="3080"/>
                  </a:lnTo>
                  <a:cubicBezTo>
                    <a:pt x="3621" y="3076"/>
                    <a:pt x="3616" y="3072"/>
                    <a:pt x="3611" y="3067"/>
                  </a:cubicBezTo>
                  <a:lnTo>
                    <a:pt x="3611" y="3067"/>
                  </a:lnTo>
                  <a:lnTo>
                    <a:pt x="3629" y="3086"/>
                  </a:lnTo>
                  <a:cubicBezTo>
                    <a:pt x="3628" y="3084"/>
                    <a:pt x="3627" y="3082"/>
                    <a:pt x="3626" y="3080"/>
                  </a:cubicBezTo>
                  <a:lnTo>
                    <a:pt x="3626" y="3080"/>
                  </a:lnTo>
                  <a:cubicBezTo>
                    <a:pt x="3659" y="3104"/>
                    <a:pt x="3691" y="3104"/>
                    <a:pt x="3724" y="3104"/>
                  </a:cubicBezTo>
                  <a:cubicBezTo>
                    <a:pt x="3743" y="3104"/>
                    <a:pt x="3781" y="3104"/>
                    <a:pt x="3800" y="3086"/>
                  </a:cubicBezTo>
                  <a:cubicBezTo>
                    <a:pt x="3837" y="3029"/>
                    <a:pt x="3837" y="2953"/>
                    <a:pt x="3800" y="2915"/>
                  </a:cubicBezTo>
                  <a:cubicBezTo>
                    <a:pt x="3781" y="2887"/>
                    <a:pt x="3752" y="2873"/>
                    <a:pt x="3722" y="2873"/>
                  </a:cubicBezTo>
                  <a:close/>
                  <a:moveTo>
                    <a:pt x="19074" y="3327"/>
                  </a:moveTo>
                  <a:cubicBezTo>
                    <a:pt x="19043" y="3327"/>
                    <a:pt x="19015" y="3341"/>
                    <a:pt x="18996" y="3369"/>
                  </a:cubicBezTo>
                  <a:cubicBezTo>
                    <a:pt x="18939" y="3407"/>
                    <a:pt x="18939" y="3482"/>
                    <a:pt x="18996" y="3520"/>
                  </a:cubicBezTo>
                  <a:lnTo>
                    <a:pt x="18977" y="3520"/>
                  </a:lnTo>
                  <a:cubicBezTo>
                    <a:pt x="18996" y="3539"/>
                    <a:pt x="19034" y="3558"/>
                    <a:pt x="19072" y="3558"/>
                  </a:cubicBezTo>
                  <a:cubicBezTo>
                    <a:pt x="19110" y="3558"/>
                    <a:pt x="19129" y="3558"/>
                    <a:pt x="19166" y="3520"/>
                  </a:cubicBezTo>
                  <a:cubicBezTo>
                    <a:pt x="19204" y="3482"/>
                    <a:pt x="19204" y="3407"/>
                    <a:pt x="19166" y="3369"/>
                  </a:cubicBezTo>
                  <a:cubicBezTo>
                    <a:pt x="19138" y="3341"/>
                    <a:pt x="19105" y="3327"/>
                    <a:pt x="19074" y="3327"/>
                  </a:cubicBezTo>
                  <a:close/>
                  <a:moveTo>
                    <a:pt x="2742" y="3897"/>
                  </a:moveTo>
                  <a:cubicBezTo>
                    <a:pt x="2708" y="3897"/>
                    <a:pt x="2670" y="3913"/>
                    <a:pt x="2647" y="3936"/>
                  </a:cubicBezTo>
                  <a:cubicBezTo>
                    <a:pt x="2590" y="3993"/>
                    <a:pt x="2609" y="4068"/>
                    <a:pt x="2647" y="4106"/>
                  </a:cubicBezTo>
                  <a:cubicBezTo>
                    <a:pt x="2665" y="4125"/>
                    <a:pt x="2703" y="4125"/>
                    <a:pt x="2722" y="4125"/>
                  </a:cubicBezTo>
                  <a:cubicBezTo>
                    <a:pt x="2760" y="4125"/>
                    <a:pt x="2798" y="4125"/>
                    <a:pt x="2817" y="4087"/>
                  </a:cubicBezTo>
                  <a:cubicBezTo>
                    <a:pt x="2854" y="4050"/>
                    <a:pt x="2854" y="3974"/>
                    <a:pt x="2798" y="3917"/>
                  </a:cubicBezTo>
                  <a:cubicBezTo>
                    <a:pt x="2783" y="3903"/>
                    <a:pt x="2763" y="3897"/>
                    <a:pt x="2742" y="3897"/>
                  </a:cubicBezTo>
                  <a:close/>
                  <a:moveTo>
                    <a:pt x="19987" y="4389"/>
                  </a:moveTo>
                  <a:cubicBezTo>
                    <a:pt x="19965" y="4389"/>
                    <a:pt x="19942" y="4395"/>
                    <a:pt x="19922" y="4409"/>
                  </a:cubicBezTo>
                  <a:cubicBezTo>
                    <a:pt x="19866" y="4446"/>
                    <a:pt x="19866" y="4522"/>
                    <a:pt x="19903" y="4579"/>
                  </a:cubicBezTo>
                  <a:cubicBezTo>
                    <a:pt x="19917" y="4606"/>
                    <a:pt x="19941" y="4624"/>
                    <a:pt x="19968" y="4624"/>
                  </a:cubicBezTo>
                  <a:cubicBezTo>
                    <a:pt x="19978" y="4624"/>
                    <a:pt x="19988" y="4622"/>
                    <a:pt x="19998" y="4617"/>
                  </a:cubicBezTo>
                  <a:cubicBezTo>
                    <a:pt x="20004" y="4622"/>
                    <a:pt x="20009" y="4624"/>
                    <a:pt x="20015" y="4624"/>
                  </a:cubicBezTo>
                  <a:cubicBezTo>
                    <a:pt x="20030" y="4624"/>
                    <a:pt x="20047" y="4611"/>
                    <a:pt x="20074" y="4598"/>
                  </a:cubicBezTo>
                  <a:cubicBezTo>
                    <a:pt x="20111" y="4560"/>
                    <a:pt x="20130" y="4484"/>
                    <a:pt x="20092" y="4446"/>
                  </a:cubicBezTo>
                  <a:cubicBezTo>
                    <a:pt x="20068" y="4410"/>
                    <a:pt x="20028" y="4389"/>
                    <a:pt x="19987" y="4389"/>
                  </a:cubicBezTo>
                  <a:close/>
                  <a:moveTo>
                    <a:pt x="1864" y="5025"/>
                  </a:moveTo>
                  <a:cubicBezTo>
                    <a:pt x="1830" y="5025"/>
                    <a:pt x="1798" y="5039"/>
                    <a:pt x="1777" y="5070"/>
                  </a:cubicBezTo>
                  <a:cubicBezTo>
                    <a:pt x="1739" y="5127"/>
                    <a:pt x="1758" y="5203"/>
                    <a:pt x="1815" y="5240"/>
                  </a:cubicBezTo>
                  <a:cubicBezTo>
                    <a:pt x="1834" y="5259"/>
                    <a:pt x="1853" y="5259"/>
                    <a:pt x="1872" y="5259"/>
                  </a:cubicBezTo>
                  <a:cubicBezTo>
                    <a:pt x="1909" y="5259"/>
                    <a:pt x="1947" y="5240"/>
                    <a:pt x="1985" y="5203"/>
                  </a:cubicBezTo>
                  <a:cubicBezTo>
                    <a:pt x="2004" y="5146"/>
                    <a:pt x="2004" y="5070"/>
                    <a:pt x="1947" y="5051"/>
                  </a:cubicBezTo>
                  <a:cubicBezTo>
                    <a:pt x="1922" y="5034"/>
                    <a:pt x="1892" y="5025"/>
                    <a:pt x="1864" y="5025"/>
                  </a:cubicBezTo>
                  <a:close/>
                  <a:moveTo>
                    <a:pt x="20761" y="5573"/>
                  </a:moveTo>
                  <a:cubicBezTo>
                    <a:pt x="20746" y="5573"/>
                    <a:pt x="20730" y="5576"/>
                    <a:pt x="20716" y="5581"/>
                  </a:cubicBezTo>
                  <a:cubicBezTo>
                    <a:pt x="20660" y="5618"/>
                    <a:pt x="20641" y="5694"/>
                    <a:pt x="20678" y="5751"/>
                  </a:cubicBezTo>
                  <a:lnTo>
                    <a:pt x="20660" y="5751"/>
                  </a:lnTo>
                  <a:cubicBezTo>
                    <a:pt x="20678" y="5788"/>
                    <a:pt x="20735" y="5807"/>
                    <a:pt x="20773" y="5807"/>
                  </a:cubicBezTo>
                  <a:cubicBezTo>
                    <a:pt x="20792" y="5807"/>
                    <a:pt x="20811" y="5807"/>
                    <a:pt x="20830" y="5788"/>
                  </a:cubicBezTo>
                  <a:cubicBezTo>
                    <a:pt x="20886" y="5770"/>
                    <a:pt x="20905" y="5694"/>
                    <a:pt x="20867" y="5637"/>
                  </a:cubicBezTo>
                  <a:cubicBezTo>
                    <a:pt x="20853" y="5595"/>
                    <a:pt x="20807" y="5573"/>
                    <a:pt x="20761" y="5573"/>
                  </a:cubicBezTo>
                  <a:close/>
                  <a:moveTo>
                    <a:pt x="1170" y="6260"/>
                  </a:moveTo>
                  <a:cubicBezTo>
                    <a:pt x="1134" y="6260"/>
                    <a:pt x="1102" y="6281"/>
                    <a:pt x="1078" y="6318"/>
                  </a:cubicBezTo>
                  <a:cubicBezTo>
                    <a:pt x="1040" y="6393"/>
                    <a:pt x="1078" y="6450"/>
                    <a:pt x="1134" y="6488"/>
                  </a:cubicBezTo>
                  <a:lnTo>
                    <a:pt x="1191" y="6488"/>
                  </a:lnTo>
                  <a:cubicBezTo>
                    <a:pt x="1229" y="6488"/>
                    <a:pt x="1267" y="6469"/>
                    <a:pt x="1286" y="6431"/>
                  </a:cubicBezTo>
                  <a:cubicBezTo>
                    <a:pt x="1323" y="6374"/>
                    <a:pt x="1286" y="6299"/>
                    <a:pt x="1229" y="6280"/>
                  </a:cubicBezTo>
                  <a:cubicBezTo>
                    <a:pt x="1209" y="6266"/>
                    <a:pt x="1189" y="6260"/>
                    <a:pt x="1170" y="6260"/>
                  </a:cubicBezTo>
                  <a:close/>
                  <a:moveTo>
                    <a:pt x="21378" y="6842"/>
                  </a:moveTo>
                  <a:cubicBezTo>
                    <a:pt x="21366" y="6842"/>
                    <a:pt x="21353" y="6844"/>
                    <a:pt x="21340" y="6847"/>
                  </a:cubicBezTo>
                  <a:cubicBezTo>
                    <a:pt x="21283" y="6885"/>
                    <a:pt x="21264" y="6941"/>
                    <a:pt x="21283" y="7017"/>
                  </a:cubicBezTo>
                  <a:cubicBezTo>
                    <a:pt x="21302" y="7055"/>
                    <a:pt x="21340" y="7074"/>
                    <a:pt x="21397" y="7074"/>
                  </a:cubicBezTo>
                  <a:lnTo>
                    <a:pt x="21434" y="7074"/>
                  </a:lnTo>
                  <a:cubicBezTo>
                    <a:pt x="21491" y="7055"/>
                    <a:pt x="21529" y="6979"/>
                    <a:pt x="21510" y="6923"/>
                  </a:cubicBezTo>
                  <a:cubicBezTo>
                    <a:pt x="21479" y="6876"/>
                    <a:pt x="21435" y="6842"/>
                    <a:pt x="21378" y="6842"/>
                  </a:cubicBezTo>
                  <a:close/>
                  <a:moveTo>
                    <a:pt x="650" y="7577"/>
                  </a:moveTo>
                  <a:cubicBezTo>
                    <a:pt x="599" y="7577"/>
                    <a:pt x="563" y="7602"/>
                    <a:pt x="549" y="7660"/>
                  </a:cubicBezTo>
                  <a:cubicBezTo>
                    <a:pt x="530" y="7716"/>
                    <a:pt x="549" y="7773"/>
                    <a:pt x="624" y="7811"/>
                  </a:cubicBezTo>
                  <a:lnTo>
                    <a:pt x="662" y="7811"/>
                  </a:lnTo>
                  <a:cubicBezTo>
                    <a:pt x="700" y="7811"/>
                    <a:pt x="756" y="7773"/>
                    <a:pt x="775" y="7735"/>
                  </a:cubicBezTo>
                  <a:cubicBezTo>
                    <a:pt x="794" y="7660"/>
                    <a:pt x="756" y="7603"/>
                    <a:pt x="700" y="7584"/>
                  </a:cubicBezTo>
                  <a:cubicBezTo>
                    <a:pt x="682" y="7580"/>
                    <a:pt x="665" y="7577"/>
                    <a:pt x="650" y="7577"/>
                  </a:cubicBezTo>
                  <a:close/>
                  <a:moveTo>
                    <a:pt x="21844" y="8184"/>
                  </a:moveTo>
                  <a:cubicBezTo>
                    <a:pt x="21833" y="8184"/>
                    <a:pt x="21823" y="8186"/>
                    <a:pt x="21812" y="8189"/>
                  </a:cubicBezTo>
                  <a:cubicBezTo>
                    <a:pt x="21756" y="8208"/>
                    <a:pt x="21718" y="8265"/>
                    <a:pt x="21737" y="8340"/>
                  </a:cubicBezTo>
                  <a:cubicBezTo>
                    <a:pt x="21737" y="8378"/>
                    <a:pt x="21794" y="8416"/>
                    <a:pt x="21850" y="8416"/>
                  </a:cubicBezTo>
                  <a:lnTo>
                    <a:pt x="21869" y="8416"/>
                  </a:lnTo>
                  <a:cubicBezTo>
                    <a:pt x="21926" y="8397"/>
                    <a:pt x="21983" y="8340"/>
                    <a:pt x="21964" y="8265"/>
                  </a:cubicBezTo>
                  <a:cubicBezTo>
                    <a:pt x="21948" y="8218"/>
                    <a:pt x="21894" y="8184"/>
                    <a:pt x="21844" y="8184"/>
                  </a:cubicBezTo>
                  <a:close/>
                  <a:moveTo>
                    <a:pt x="292" y="8941"/>
                  </a:moveTo>
                  <a:cubicBezTo>
                    <a:pt x="232" y="8941"/>
                    <a:pt x="189" y="8990"/>
                    <a:pt x="189" y="9039"/>
                  </a:cubicBezTo>
                  <a:cubicBezTo>
                    <a:pt x="170" y="9096"/>
                    <a:pt x="208" y="9172"/>
                    <a:pt x="284" y="9172"/>
                  </a:cubicBezTo>
                  <a:lnTo>
                    <a:pt x="303" y="9172"/>
                  </a:lnTo>
                  <a:cubicBezTo>
                    <a:pt x="360" y="9172"/>
                    <a:pt x="397" y="9134"/>
                    <a:pt x="416" y="9077"/>
                  </a:cubicBezTo>
                  <a:cubicBezTo>
                    <a:pt x="416" y="9021"/>
                    <a:pt x="378" y="8964"/>
                    <a:pt x="322" y="8945"/>
                  </a:cubicBezTo>
                  <a:cubicBezTo>
                    <a:pt x="312" y="8942"/>
                    <a:pt x="302" y="8941"/>
                    <a:pt x="292" y="8941"/>
                  </a:cubicBezTo>
                  <a:close/>
                  <a:moveTo>
                    <a:pt x="22096" y="9588"/>
                  </a:moveTo>
                  <a:cubicBezTo>
                    <a:pt x="22039" y="9607"/>
                    <a:pt x="22002" y="9663"/>
                    <a:pt x="22002" y="9720"/>
                  </a:cubicBezTo>
                  <a:cubicBezTo>
                    <a:pt x="22002" y="9777"/>
                    <a:pt x="22058" y="9833"/>
                    <a:pt x="22115" y="9833"/>
                  </a:cubicBezTo>
                  <a:lnTo>
                    <a:pt x="22134" y="9833"/>
                  </a:lnTo>
                  <a:cubicBezTo>
                    <a:pt x="22191" y="9814"/>
                    <a:pt x="22247" y="9758"/>
                    <a:pt x="22228" y="9701"/>
                  </a:cubicBezTo>
                  <a:cubicBezTo>
                    <a:pt x="22228" y="9625"/>
                    <a:pt x="22172" y="9588"/>
                    <a:pt x="22096" y="9588"/>
                  </a:cubicBezTo>
                  <a:close/>
                  <a:moveTo>
                    <a:pt x="133" y="10363"/>
                  </a:moveTo>
                  <a:cubicBezTo>
                    <a:pt x="76" y="10363"/>
                    <a:pt x="19" y="10400"/>
                    <a:pt x="0" y="10476"/>
                  </a:cubicBezTo>
                  <a:cubicBezTo>
                    <a:pt x="0" y="10533"/>
                    <a:pt x="57" y="10589"/>
                    <a:pt x="114" y="10589"/>
                  </a:cubicBezTo>
                  <a:lnTo>
                    <a:pt x="133" y="10589"/>
                  </a:lnTo>
                  <a:cubicBezTo>
                    <a:pt x="140" y="10592"/>
                    <a:pt x="148" y="10593"/>
                    <a:pt x="155" y="10593"/>
                  </a:cubicBezTo>
                  <a:cubicBezTo>
                    <a:pt x="204" y="10593"/>
                    <a:pt x="246" y="10544"/>
                    <a:pt x="246" y="10495"/>
                  </a:cubicBezTo>
                  <a:cubicBezTo>
                    <a:pt x="246" y="10419"/>
                    <a:pt x="208" y="10363"/>
                    <a:pt x="133" y="10363"/>
                  </a:cubicBezTo>
                  <a:close/>
                  <a:moveTo>
                    <a:pt x="22209" y="11005"/>
                  </a:moveTo>
                  <a:cubicBezTo>
                    <a:pt x="22153" y="11005"/>
                    <a:pt x="22096" y="11062"/>
                    <a:pt x="22096" y="11119"/>
                  </a:cubicBezTo>
                  <a:lnTo>
                    <a:pt x="22096" y="11138"/>
                  </a:lnTo>
                  <a:lnTo>
                    <a:pt x="22096" y="11156"/>
                  </a:lnTo>
                  <a:lnTo>
                    <a:pt x="22096" y="11156"/>
                  </a:lnTo>
                  <a:cubicBezTo>
                    <a:pt x="22077" y="11232"/>
                    <a:pt x="22134" y="11289"/>
                    <a:pt x="22209" y="11289"/>
                  </a:cubicBezTo>
                  <a:cubicBezTo>
                    <a:pt x="22266" y="11289"/>
                    <a:pt x="22323" y="11232"/>
                    <a:pt x="22323" y="11175"/>
                  </a:cubicBezTo>
                  <a:cubicBezTo>
                    <a:pt x="22323" y="11156"/>
                    <a:pt x="22323" y="11156"/>
                    <a:pt x="22323" y="11138"/>
                  </a:cubicBezTo>
                  <a:cubicBezTo>
                    <a:pt x="22323" y="11138"/>
                    <a:pt x="22323" y="11138"/>
                    <a:pt x="22323" y="11119"/>
                  </a:cubicBezTo>
                  <a:cubicBezTo>
                    <a:pt x="22323" y="11062"/>
                    <a:pt x="22266" y="11005"/>
                    <a:pt x="22209" y="11005"/>
                  </a:cubicBezTo>
                  <a:close/>
                  <a:moveTo>
                    <a:pt x="114" y="11780"/>
                  </a:moveTo>
                  <a:cubicBezTo>
                    <a:pt x="59" y="11780"/>
                    <a:pt x="5" y="11832"/>
                    <a:pt x="1" y="11903"/>
                  </a:cubicBezTo>
                  <a:lnTo>
                    <a:pt x="1" y="11903"/>
                  </a:lnTo>
                  <a:cubicBezTo>
                    <a:pt x="0" y="11900"/>
                    <a:pt x="0" y="11897"/>
                    <a:pt x="0" y="11894"/>
                  </a:cubicBezTo>
                  <a:lnTo>
                    <a:pt x="0" y="11912"/>
                  </a:lnTo>
                  <a:cubicBezTo>
                    <a:pt x="0" y="11909"/>
                    <a:pt x="0" y="11906"/>
                    <a:pt x="1" y="11903"/>
                  </a:cubicBezTo>
                  <a:lnTo>
                    <a:pt x="1" y="11903"/>
                  </a:lnTo>
                  <a:cubicBezTo>
                    <a:pt x="5" y="11964"/>
                    <a:pt x="46" y="12011"/>
                    <a:pt x="104" y="12011"/>
                  </a:cubicBezTo>
                  <a:cubicBezTo>
                    <a:pt x="113" y="12011"/>
                    <a:pt x="123" y="12009"/>
                    <a:pt x="133" y="12007"/>
                  </a:cubicBezTo>
                  <a:cubicBezTo>
                    <a:pt x="189" y="12007"/>
                    <a:pt x="246" y="11950"/>
                    <a:pt x="246" y="11894"/>
                  </a:cubicBezTo>
                  <a:cubicBezTo>
                    <a:pt x="246" y="11818"/>
                    <a:pt x="189" y="11780"/>
                    <a:pt x="114" y="11780"/>
                  </a:cubicBezTo>
                  <a:close/>
                  <a:moveTo>
                    <a:pt x="22134" y="12461"/>
                  </a:moveTo>
                  <a:cubicBezTo>
                    <a:pt x="22077" y="12461"/>
                    <a:pt x="22020" y="12498"/>
                    <a:pt x="22002" y="12574"/>
                  </a:cubicBezTo>
                  <a:cubicBezTo>
                    <a:pt x="22002" y="12631"/>
                    <a:pt x="22039" y="12687"/>
                    <a:pt x="22096" y="12706"/>
                  </a:cubicBezTo>
                  <a:lnTo>
                    <a:pt x="22115" y="12706"/>
                  </a:lnTo>
                  <a:cubicBezTo>
                    <a:pt x="22172" y="12687"/>
                    <a:pt x="22228" y="12650"/>
                    <a:pt x="22228" y="12593"/>
                  </a:cubicBezTo>
                  <a:cubicBezTo>
                    <a:pt x="22247" y="12536"/>
                    <a:pt x="22209" y="12480"/>
                    <a:pt x="22134" y="12461"/>
                  </a:cubicBezTo>
                  <a:close/>
                  <a:moveTo>
                    <a:pt x="284" y="13179"/>
                  </a:moveTo>
                  <a:cubicBezTo>
                    <a:pt x="227" y="13198"/>
                    <a:pt x="170" y="13254"/>
                    <a:pt x="189" y="13330"/>
                  </a:cubicBezTo>
                  <a:lnTo>
                    <a:pt x="189" y="13311"/>
                  </a:lnTo>
                  <a:cubicBezTo>
                    <a:pt x="189" y="13368"/>
                    <a:pt x="246" y="13425"/>
                    <a:pt x="303" y="13425"/>
                  </a:cubicBezTo>
                  <a:lnTo>
                    <a:pt x="322" y="13425"/>
                  </a:lnTo>
                  <a:cubicBezTo>
                    <a:pt x="397" y="13406"/>
                    <a:pt x="435" y="13349"/>
                    <a:pt x="416" y="13273"/>
                  </a:cubicBezTo>
                  <a:cubicBezTo>
                    <a:pt x="416" y="13217"/>
                    <a:pt x="341" y="13179"/>
                    <a:pt x="284" y="13179"/>
                  </a:cubicBezTo>
                  <a:close/>
                  <a:moveTo>
                    <a:pt x="21850" y="13854"/>
                  </a:moveTo>
                  <a:cubicBezTo>
                    <a:pt x="21794" y="13854"/>
                    <a:pt x="21752" y="13888"/>
                    <a:pt x="21737" y="13935"/>
                  </a:cubicBezTo>
                  <a:cubicBezTo>
                    <a:pt x="21718" y="13992"/>
                    <a:pt x="21756" y="14067"/>
                    <a:pt x="21812" y="14086"/>
                  </a:cubicBezTo>
                  <a:lnTo>
                    <a:pt x="21812" y="14067"/>
                  </a:lnTo>
                  <a:cubicBezTo>
                    <a:pt x="21831" y="14067"/>
                    <a:pt x="21831" y="14086"/>
                    <a:pt x="21850" y="14086"/>
                  </a:cubicBezTo>
                  <a:cubicBezTo>
                    <a:pt x="21907" y="14086"/>
                    <a:pt x="21945" y="14048"/>
                    <a:pt x="21964" y="13992"/>
                  </a:cubicBezTo>
                  <a:cubicBezTo>
                    <a:pt x="21983" y="13935"/>
                    <a:pt x="21945" y="13878"/>
                    <a:pt x="21888" y="13859"/>
                  </a:cubicBezTo>
                  <a:cubicBezTo>
                    <a:pt x="21875" y="13856"/>
                    <a:pt x="21862" y="13854"/>
                    <a:pt x="21850" y="13854"/>
                  </a:cubicBezTo>
                  <a:close/>
                  <a:moveTo>
                    <a:pt x="662" y="14554"/>
                  </a:moveTo>
                  <a:cubicBezTo>
                    <a:pt x="650" y="14554"/>
                    <a:pt x="638" y="14555"/>
                    <a:pt x="624" y="14559"/>
                  </a:cubicBezTo>
                  <a:cubicBezTo>
                    <a:pt x="567" y="14578"/>
                    <a:pt x="530" y="14634"/>
                    <a:pt x="549" y="14710"/>
                  </a:cubicBezTo>
                  <a:lnTo>
                    <a:pt x="549" y="14691"/>
                  </a:lnTo>
                  <a:cubicBezTo>
                    <a:pt x="567" y="14748"/>
                    <a:pt x="624" y="14785"/>
                    <a:pt x="662" y="14785"/>
                  </a:cubicBezTo>
                  <a:lnTo>
                    <a:pt x="700" y="14785"/>
                  </a:lnTo>
                  <a:cubicBezTo>
                    <a:pt x="775" y="14767"/>
                    <a:pt x="794" y="14691"/>
                    <a:pt x="775" y="14634"/>
                  </a:cubicBezTo>
                  <a:cubicBezTo>
                    <a:pt x="760" y="14588"/>
                    <a:pt x="719" y="14554"/>
                    <a:pt x="662" y="14554"/>
                  </a:cubicBezTo>
                  <a:close/>
                  <a:moveTo>
                    <a:pt x="21403" y="15186"/>
                  </a:moveTo>
                  <a:cubicBezTo>
                    <a:pt x="21359" y="15186"/>
                    <a:pt x="21316" y="15217"/>
                    <a:pt x="21302" y="15258"/>
                  </a:cubicBezTo>
                  <a:cubicBezTo>
                    <a:pt x="21264" y="15315"/>
                    <a:pt x="21302" y="15390"/>
                    <a:pt x="21359" y="15409"/>
                  </a:cubicBezTo>
                  <a:cubicBezTo>
                    <a:pt x="21378" y="15409"/>
                    <a:pt x="21397" y="15428"/>
                    <a:pt x="21397" y="15428"/>
                  </a:cubicBezTo>
                  <a:cubicBezTo>
                    <a:pt x="21453" y="15428"/>
                    <a:pt x="21491" y="15390"/>
                    <a:pt x="21510" y="15353"/>
                  </a:cubicBezTo>
                  <a:cubicBezTo>
                    <a:pt x="21548" y="15296"/>
                    <a:pt x="21510" y="15220"/>
                    <a:pt x="21453" y="15201"/>
                  </a:cubicBezTo>
                  <a:cubicBezTo>
                    <a:pt x="21438" y="15191"/>
                    <a:pt x="21420" y="15186"/>
                    <a:pt x="21403" y="15186"/>
                  </a:cubicBezTo>
                  <a:close/>
                  <a:moveTo>
                    <a:pt x="1198" y="15856"/>
                  </a:moveTo>
                  <a:cubicBezTo>
                    <a:pt x="1183" y="15856"/>
                    <a:pt x="1168" y="15858"/>
                    <a:pt x="1153" y="15863"/>
                  </a:cubicBezTo>
                  <a:cubicBezTo>
                    <a:pt x="1097" y="15901"/>
                    <a:pt x="1078" y="15957"/>
                    <a:pt x="1097" y="16014"/>
                  </a:cubicBezTo>
                  <a:cubicBezTo>
                    <a:pt x="1116" y="16052"/>
                    <a:pt x="1153" y="16090"/>
                    <a:pt x="1210" y="16090"/>
                  </a:cubicBezTo>
                  <a:cubicBezTo>
                    <a:pt x="1229" y="16090"/>
                    <a:pt x="1248" y="16090"/>
                    <a:pt x="1248" y="16071"/>
                  </a:cubicBezTo>
                  <a:cubicBezTo>
                    <a:pt x="1305" y="16052"/>
                    <a:pt x="1342" y="15976"/>
                    <a:pt x="1305" y="15920"/>
                  </a:cubicBezTo>
                  <a:cubicBezTo>
                    <a:pt x="1290" y="15877"/>
                    <a:pt x="1244" y="15856"/>
                    <a:pt x="1198" y="15856"/>
                  </a:cubicBezTo>
                  <a:close/>
                  <a:moveTo>
                    <a:pt x="20785" y="16467"/>
                  </a:moveTo>
                  <a:cubicBezTo>
                    <a:pt x="20745" y="16467"/>
                    <a:pt x="20710" y="16488"/>
                    <a:pt x="20697" y="16524"/>
                  </a:cubicBezTo>
                  <a:cubicBezTo>
                    <a:pt x="20660" y="16581"/>
                    <a:pt x="20678" y="16657"/>
                    <a:pt x="20735" y="16676"/>
                  </a:cubicBezTo>
                  <a:cubicBezTo>
                    <a:pt x="20754" y="16694"/>
                    <a:pt x="20773" y="16694"/>
                    <a:pt x="20792" y="16694"/>
                  </a:cubicBezTo>
                  <a:cubicBezTo>
                    <a:pt x="20830" y="16694"/>
                    <a:pt x="20867" y="16676"/>
                    <a:pt x="20886" y="16638"/>
                  </a:cubicBezTo>
                  <a:cubicBezTo>
                    <a:pt x="20924" y="16581"/>
                    <a:pt x="20905" y="16505"/>
                    <a:pt x="20849" y="16487"/>
                  </a:cubicBezTo>
                  <a:cubicBezTo>
                    <a:pt x="20828" y="16473"/>
                    <a:pt x="20806" y="16467"/>
                    <a:pt x="20785" y="16467"/>
                  </a:cubicBezTo>
                  <a:close/>
                  <a:moveTo>
                    <a:pt x="1904" y="17090"/>
                  </a:moveTo>
                  <a:cubicBezTo>
                    <a:pt x="1880" y="17090"/>
                    <a:pt x="1855" y="17096"/>
                    <a:pt x="1834" y="17110"/>
                  </a:cubicBezTo>
                  <a:cubicBezTo>
                    <a:pt x="1777" y="17129"/>
                    <a:pt x="1758" y="17205"/>
                    <a:pt x="1796" y="17262"/>
                  </a:cubicBezTo>
                  <a:cubicBezTo>
                    <a:pt x="1815" y="17299"/>
                    <a:pt x="1853" y="17318"/>
                    <a:pt x="1909" y="17318"/>
                  </a:cubicBezTo>
                  <a:cubicBezTo>
                    <a:pt x="1928" y="17318"/>
                    <a:pt x="1947" y="17318"/>
                    <a:pt x="1966" y="17299"/>
                  </a:cubicBezTo>
                  <a:cubicBezTo>
                    <a:pt x="2023" y="17262"/>
                    <a:pt x="2042" y="17186"/>
                    <a:pt x="2004" y="17129"/>
                  </a:cubicBezTo>
                  <a:cubicBezTo>
                    <a:pt x="1981" y="17106"/>
                    <a:pt x="1943" y="17090"/>
                    <a:pt x="1904" y="17090"/>
                  </a:cubicBezTo>
                  <a:close/>
                  <a:moveTo>
                    <a:pt x="20010" y="17651"/>
                  </a:moveTo>
                  <a:cubicBezTo>
                    <a:pt x="19975" y="17651"/>
                    <a:pt x="19943" y="17665"/>
                    <a:pt x="19922" y="17696"/>
                  </a:cubicBezTo>
                  <a:cubicBezTo>
                    <a:pt x="19885" y="17753"/>
                    <a:pt x="19903" y="17829"/>
                    <a:pt x="19941" y="17866"/>
                  </a:cubicBezTo>
                  <a:cubicBezTo>
                    <a:pt x="19960" y="17866"/>
                    <a:pt x="19998" y="17885"/>
                    <a:pt x="20017" y="17885"/>
                  </a:cubicBezTo>
                  <a:cubicBezTo>
                    <a:pt x="20055" y="17885"/>
                    <a:pt x="20092" y="17866"/>
                    <a:pt x="20111" y="17829"/>
                  </a:cubicBezTo>
                  <a:cubicBezTo>
                    <a:pt x="20149" y="17791"/>
                    <a:pt x="20149" y="17715"/>
                    <a:pt x="20092" y="17677"/>
                  </a:cubicBezTo>
                  <a:cubicBezTo>
                    <a:pt x="20067" y="17660"/>
                    <a:pt x="20038" y="17651"/>
                    <a:pt x="20010" y="17651"/>
                  </a:cubicBezTo>
                  <a:close/>
                  <a:moveTo>
                    <a:pt x="2758" y="18216"/>
                  </a:moveTo>
                  <a:cubicBezTo>
                    <a:pt x="2727" y="18216"/>
                    <a:pt x="2694" y="18225"/>
                    <a:pt x="2665" y="18244"/>
                  </a:cubicBezTo>
                  <a:cubicBezTo>
                    <a:pt x="2628" y="18282"/>
                    <a:pt x="2609" y="18358"/>
                    <a:pt x="2665" y="18415"/>
                  </a:cubicBezTo>
                  <a:cubicBezTo>
                    <a:pt x="2679" y="18428"/>
                    <a:pt x="2702" y="18441"/>
                    <a:pt x="2721" y="18441"/>
                  </a:cubicBezTo>
                  <a:cubicBezTo>
                    <a:pt x="2728" y="18441"/>
                    <a:pt x="2736" y="18439"/>
                    <a:pt x="2741" y="18433"/>
                  </a:cubicBezTo>
                  <a:cubicBezTo>
                    <a:pt x="2779" y="18433"/>
                    <a:pt x="2798" y="18433"/>
                    <a:pt x="2817" y="18415"/>
                  </a:cubicBezTo>
                  <a:cubicBezTo>
                    <a:pt x="2873" y="18377"/>
                    <a:pt x="2873" y="18301"/>
                    <a:pt x="2836" y="18244"/>
                  </a:cubicBezTo>
                  <a:cubicBezTo>
                    <a:pt x="2817" y="18225"/>
                    <a:pt x="2788" y="18216"/>
                    <a:pt x="2758" y="18216"/>
                  </a:cubicBezTo>
                  <a:close/>
                  <a:moveTo>
                    <a:pt x="19107" y="18726"/>
                  </a:moveTo>
                  <a:cubicBezTo>
                    <a:pt x="19077" y="18726"/>
                    <a:pt x="19043" y="18736"/>
                    <a:pt x="19015" y="18755"/>
                  </a:cubicBezTo>
                  <a:cubicBezTo>
                    <a:pt x="18977" y="18811"/>
                    <a:pt x="18977" y="18887"/>
                    <a:pt x="19015" y="18925"/>
                  </a:cubicBezTo>
                  <a:cubicBezTo>
                    <a:pt x="19034" y="18944"/>
                    <a:pt x="19072" y="18963"/>
                    <a:pt x="19110" y="18963"/>
                  </a:cubicBezTo>
                  <a:cubicBezTo>
                    <a:pt x="19129" y="18963"/>
                    <a:pt x="19166" y="18944"/>
                    <a:pt x="19185" y="18925"/>
                  </a:cubicBezTo>
                  <a:cubicBezTo>
                    <a:pt x="19223" y="18887"/>
                    <a:pt x="19223" y="18811"/>
                    <a:pt x="19185" y="18755"/>
                  </a:cubicBezTo>
                  <a:cubicBezTo>
                    <a:pt x="19166" y="18736"/>
                    <a:pt x="19138" y="18726"/>
                    <a:pt x="19107" y="18726"/>
                  </a:cubicBezTo>
                  <a:close/>
                  <a:moveTo>
                    <a:pt x="3745" y="19237"/>
                  </a:moveTo>
                  <a:cubicBezTo>
                    <a:pt x="3714" y="19237"/>
                    <a:pt x="3686" y="19246"/>
                    <a:pt x="3667" y="19265"/>
                  </a:cubicBezTo>
                  <a:cubicBezTo>
                    <a:pt x="3611" y="19322"/>
                    <a:pt x="3611" y="19397"/>
                    <a:pt x="3667" y="19435"/>
                  </a:cubicBezTo>
                  <a:lnTo>
                    <a:pt x="3648" y="19435"/>
                  </a:lnTo>
                  <a:cubicBezTo>
                    <a:pt x="3667" y="19454"/>
                    <a:pt x="3705" y="19473"/>
                    <a:pt x="3743" y="19473"/>
                  </a:cubicBezTo>
                  <a:cubicBezTo>
                    <a:pt x="3781" y="19473"/>
                    <a:pt x="3800" y="19454"/>
                    <a:pt x="3837" y="19435"/>
                  </a:cubicBezTo>
                  <a:cubicBezTo>
                    <a:pt x="3875" y="19397"/>
                    <a:pt x="3875" y="19322"/>
                    <a:pt x="3837" y="19265"/>
                  </a:cubicBezTo>
                  <a:cubicBezTo>
                    <a:pt x="3809" y="19246"/>
                    <a:pt x="3776" y="19237"/>
                    <a:pt x="3745" y="19237"/>
                  </a:cubicBezTo>
                  <a:close/>
                  <a:moveTo>
                    <a:pt x="18046" y="19679"/>
                  </a:moveTo>
                  <a:cubicBezTo>
                    <a:pt x="18022" y="19679"/>
                    <a:pt x="17997" y="19685"/>
                    <a:pt x="17976" y="19700"/>
                  </a:cubicBezTo>
                  <a:cubicBezTo>
                    <a:pt x="17938" y="19738"/>
                    <a:pt x="17919" y="19813"/>
                    <a:pt x="17957" y="19870"/>
                  </a:cubicBezTo>
                  <a:cubicBezTo>
                    <a:pt x="17970" y="19898"/>
                    <a:pt x="17994" y="19915"/>
                    <a:pt x="18021" y="19915"/>
                  </a:cubicBezTo>
                  <a:cubicBezTo>
                    <a:pt x="18031" y="19915"/>
                    <a:pt x="18041" y="19913"/>
                    <a:pt x="18051" y="19908"/>
                  </a:cubicBezTo>
                  <a:cubicBezTo>
                    <a:pt x="18089" y="19908"/>
                    <a:pt x="18108" y="19908"/>
                    <a:pt x="18127" y="19889"/>
                  </a:cubicBezTo>
                  <a:cubicBezTo>
                    <a:pt x="18183" y="19851"/>
                    <a:pt x="18183" y="19775"/>
                    <a:pt x="18146" y="19719"/>
                  </a:cubicBezTo>
                  <a:cubicBezTo>
                    <a:pt x="18122" y="19695"/>
                    <a:pt x="18084" y="19679"/>
                    <a:pt x="18046" y="19679"/>
                  </a:cubicBezTo>
                  <a:close/>
                  <a:moveTo>
                    <a:pt x="4850" y="20115"/>
                  </a:moveTo>
                  <a:cubicBezTo>
                    <a:pt x="4809" y="20115"/>
                    <a:pt x="4769" y="20136"/>
                    <a:pt x="4745" y="20172"/>
                  </a:cubicBezTo>
                  <a:cubicBezTo>
                    <a:pt x="4707" y="20210"/>
                    <a:pt x="4726" y="20286"/>
                    <a:pt x="4782" y="20324"/>
                  </a:cubicBezTo>
                  <a:cubicBezTo>
                    <a:pt x="4801" y="20342"/>
                    <a:pt x="4820" y="20342"/>
                    <a:pt x="4839" y="20342"/>
                  </a:cubicBezTo>
                  <a:cubicBezTo>
                    <a:pt x="4896" y="20342"/>
                    <a:pt x="4915" y="20324"/>
                    <a:pt x="4953" y="20305"/>
                  </a:cubicBezTo>
                  <a:cubicBezTo>
                    <a:pt x="4990" y="20248"/>
                    <a:pt x="4971" y="20172"/>
                    <a:pt x="4915" y="20135"/>
                  </a:cubicBezTo>
                  <a:cubicBezTo>
                    <a:pt x="4895" y="20121"/>
                    <a:pt x="4872" y="20115"/>
                    <a:pt x="4850" y="20115"/>
                  </a:cubicBezTo>
                  <a:close/>
                  <a:moveTo>
                    <a:pt x="16905" y="20493"/>
                  </a:moveTo>
                  <a:cubicBezTo>
                    <a:pt x="16884" y="20493"/>
                    <a:pt x="16862" y="20499"/>
                    <a:pt x="16841" y="20513"/>
                  </a:cubicBezTo>
                  <a:cubicBezTo>
                    <a:pt x="16785" y="20550"/>
                    <a:pt x="16766" y="20607"/>
                    <a:pt x="16804" y="20664"/>
                  </a:cubicBezTo>
                  <a:lnTo>
                    <a:pt x="16785" y="20664"/>
                  </a:lnTo>
                  <a:cubicBezTo>
                    <a:pt x="16804" y="20702"/>
                    <a:pt x="16860" y="20720"/>
                    <a:pt x="16898" y="20720"/>
                  </a:cubicBezTo>
                  <a:cubicBezTo>
                    <a:pt x="16917" y="20720"/>
                    <a:pt x="16936" y="20720"/>
                    <a:pt x="16955" y="20702"/>
                  </a:cubicBezTo>
                  <a:cubicBezTo>
                    <a:pt x="17012" y="20683"/>
                    <a:pt x="17030" y="20607"/>
                    <a:pt x="16993" y="20550"/>
                  </a:cubicBezTo>
                  <a:cubicBezTo>
                    <a:pt x="16980" y="20514"/>
                    <a:pt x="16945" y="20493"/>
                    <a:pt x="16905" y="20493"/>
                  </a:cubicBezTo>
                  <a:close/>
                  <a:moveTo>
                    <a:pt x="6046" y="20852"/>
                  </a:moveTo>
                  <a:cubicBezTo>
                    <a:pt x="6011" y="20852"/>
                    <a:pt x="5979" y="20873"/>
                    <a:pt x="5954" y="20909"/>
                  </a:cubicBezTo>
                  <a:cubicBezTo>
                    <a:pt x="5916" y="20966"/>
                    <a:pt x="5954" y="21042"/>
                    <a:pt x="6011" y="21080"/>
                  </a:cubicBezTo>
                  <a:lnTo>
                    <a:pt x="5992" y="21061"/>
                  </a:lnTo>
                  <a:lnTo>
                    <a:pt x="5992" y="21061"/>
                  </a:lnTo>
                  <a:cubicBezTo>
                    <a:pt x="6011" y="21080"/>
                    <a:pt x="6030" y="21080"/>
                    <a:pt x="6068" y="21080"/>
                  </a:cubicBezTo>
                  <a:cubicBezTo>
                    <a:pt x="6106" y="21080"/>
                    <a:pt x="6143" y="21061"/>
                    <a:pt x="6162" y="21023"/>
                  </a:cubicBezTo>
                  <a:cubicBezTo>
                    <a:pt x="6200" y="20966"/>
                    <a:pt x="6181" y="20891"/>
                    <a:pt x="6106" y="20872"/>
                  </a:cubicBezTo>
                  <a:cubicBezTo>
                    <a:pt x="6085" y="20858"/>
                    <a:pt x="6065" y="20852"/>
                    <a:pt x="6046" y="20852"/>
                  </a:cubicBezTo>
                  <a:close/>
                  <a:moveTo>
                    <a:pt x="15644" y="21140"/>
                  </a:moveTo>
                  <a:cubicBezTo>
                    <a:pt x="15627" y="21140"/>
                    <a:pt x="15610" y="21145"/>
                    <a:pt x="15594" y="21155"/>
                  </a:cubicBezTo>
                  <a:cubicBezTo>
                    <a:pt x="15537" y="21174"/>
                    <a:pt x="15518" y="21250"/>
                    <a:pt x="15537" y="21306"/>
                  </a:cubicBezTo>
                  <a:cubicBezTo>
                    <a:pt x="15553" y="21337"/>
                    <a:pt x="15581" y="21368"/>
                    <a:pt x="15621" y="21368"/>
                  </a:cubicBezTo>
                  <a:cubicBezTo>
                    <a:pt x="15630" y="21368"/>
                    <a:pt x="15640" y="21367"/>
                    <a:pt x="15651" y="21363"/>
                  </a:cubicBezTo>
                  <a:lnTo>
                    <a:pt x="15688" y="21363"/>
                  </a:lnTo>
                  <a:cubicBezTo>
                    <a:pt x="15745" y="21344"/>
                    <a:pt x="15783" y="21269"/>
                    <a:pt x="15745" y="21212"/>
                  </a:cubicBezTo>
                  <a:cubicBezTo>
                    <a:pt x="15732" y="21171"/>
                    <a:pt x="15688" y="21140"/>
                    <a:pt x="15644" y="21140"/>
                  </a:cubicBezTo>
                  <a:close/>
                  <a:moveTo>
                    <a:pt x="7359" y="21415"/>
                  </a:moveTo>
                  <a:cubicBezTo>
                    <a:pt x="7309" y="21415"/>
                    <a:pt x="7255" y="21449"/>
                    <a:pt x="7240" y="21495"/>
                  </a:cubicBezTo>
                  <a:cubicBezTo>
                    <a:pt x="7221" y="21552"/>
                    <a:pt x="7258" y="21628"/>
                    <a:pt x="7315" y="21647"/>
                  </a:cubicBezTo>
                  <a:lnTo>
                    <a:pt x="7353" y="21647"/>
                  </a:lnTo>
                  <a:cubicBezTo>
                    <a:pt x="7410" y="21647"/>
                    <a:pt x="7447" y="21628"/>
                    <a:pt x="7466" y="21571"/>
                  </a:cubicBezTo>
                  <a:cubicBezTo>
                    <a:pt x="7485" y="21514"/>
                    <a:pt x="7447" y="21439"/>
                    <a:pt x="7391" y="21420"/>
                  </a:cubicBezTo>
                  <a:cubicBezTo>
                    <a:pt x="7381" y="21416"/>
                    <a:pt x="7370" y="21415"/>
                    <a:pt x="7359" y="21415"/>
                  </a:cubicBezTo>
                  <a:close/>
                  <a:moveTo>
                    <a:pt x="14301" y="21623"/>
                  </a:moveTo>
                  <a:cubicBezTo>
                    <a:pt x="14291" y="21623"/>
                    <a:pt x="14281" y="21624"/>
                    <a:pt x="14271" y="21628"/>
                  </a:cubicBezTo>
                  <a:cubicBezTo>
                    <a:pt x="14214" y="21647"/>
                    <a:pt x="14176" y="21722"/>
                    <a:pt x="14195" y="21779"/>
                  </a:cubicBezTo>
                  <a:cubicBezTo>
                    <a:pt x="14214" y="21836"/>
                    <a:pt x="14252" y="21873"/>
                    <a:pt x="14309" y="21873"/>
                  </a:cubicBezTo>
                  <a:lnTo>
                    <a:pt x="14346" y="21873"/>
                  </a:lnTo>
                  <a:cubicBezTo>
                    <a:pt x="14403" y="21836"/>
                    <a:pt x="14441" y="21779"/>
                    <a:pt x="14422" y="21722"/>
                  </a:cubicBezTo>
                  <a:cubicBezTo>
                    <a:pt x="14406" y="21660"/>
                    <a:pt x="14352" y="21623"/>
                    <a:pt x="14301" y="21623"/>
                  </a:cubicBezTo>
                  <a:close/>
                  <a:moveTo>
                    <a:pt x="8702" y="21812"/>
                  </a:moveTo>
                  <a:cubicBezTo>
                    <a:pt x="8652" y="21812"/>
                    <a:pt x="8600" y="21849"/>
                    <a:pt x="8600" y="21911"/>
                  </a:cubicBezTo>
                  <a:cubicBezTo>
                    <a:pt x="8582" y="21968"/>
                    <a:pt x="8619" y="22044"/>
                    <a:pt x="8676" y="22044"/>
                  </a:cubicBezTo>
                  <a:lnTo>
                    <a:pt x="8695" y="22062"/>
                  </a:lnTo>
                  <a:cubicBezTo>
                    <a:pt x="8752" y="22062"/>
                    <a:pt x="8808" y="22006"/>
                    <a:pt x="8827" y="21968"/>
                  </a:cubicBezTo>
                  <a:cubicBezTo>
                    <a:pt x="8827" y="21892"/>
                    <a:pt x="8789" y="21836"/>
                    <a:pt x="8733" y="21817"/>
                  </a:cubicBezTo>
                  <a:cubicBezTo>
                    <a:pt x="8723" y="21814"/>
                    <a:pt x="8713" y="21812"/>
                    <a:pt x="8702" y="21812"/>
                  </a:cubicBezTo>
                  <a:close/>
                  <a:moveTo>
                    <a:pt x="12934" y="21945"/>
                  </a:moveTo>
                  <a:cubicBezTo>
                    <a:pt x="12926" y="21945"/>
                    <a:pt x="12918" y="21947"/>
                    <a:pt x="12910" y="21949"/>
                  </a:cubicBezTo>
                  <a:cubicBezTo>
                    <a:pt x="12853" y="21949"/>
                    <a:pt x="12797" y="22025"/>
                    <a:pt x="12815" y="22081"/>
                  </a:cubicBezTo>
                  <a:cubicBezTo>
                    <a:pt x="12815" y="22138"/>
                    <a:pt x="12872" y="22176"/>
                    <a:pt x="12929" y="22176"/>
                  </a:cubicBezTo>
                  <a:lnTo>
                    <a:pt x="12948" y="22176"/>
                  </a:lnTo>
                  <a:cubicBezTo>
                    <a:pt x="13004" y="22176"/>
                    <a:pt x="13061" y="22119"/>
                    <a:pt x="13042" y="22044"/>
                  </a:cubicBezTo>
                  <a:cubicBezTo>
                    <a:pt x="13042" y="21994"/>
                    <a:pt x="12986" y="21945"/>
                    <a:pt x="12934" y="21945"/>
                  </a:cubicBezTo>
                  <a:close/>
                  <a:moveTo>
                    <a:pt x="10090" y="22040"/>
                  </a:moveTo>
                  <a:cubicBezTo>
                    <a:pt x="10041" y="22040"/>
                    <a:pt x="9997" y="22089"/>
                    <a:pt x="9980" y="22138"/>
                  </a:cubicBezTo>
                  <a:cubicBezTo>
                    <a:pt x="9980" y="22214"/>
                    <a:pt x="10018" y="22270"/>
                    <a:pt x="10094" y="22270"/>
                  </a:cubicBezTo>
                  <a:cubicBezTo>
                    <a:pt x="10169" y="22270"/>
                    <a:pt x="10207" y="22233"/>
                    <a:pt x="10226" y="22176"/>
                  </a:cubicBezTo>
                  <a:cubicBezTo>
                    <a:pt x="10226" y="22100"/>
                    <a:pt x="10188" y="22044"/>
                    <a:pt x="10113" y="22044"/>
                  </a:cubicBezTo>
                  <a:cubicBezTo>
                    <a:pt x="10105" y="22041"/>
                    <a:pt x="10097" y="22040"/>
                    <a:pt x="10090" y="22040"/>
                  </a:cubicBezTo>
                  <a:close/>
                  <a:moveTo>
                    <a:pt x="11511" y="22081"/>
                  </a:moveTo>
                  <a:cubicBezTo>
                    <a:pt x="11455" y="22081"/>
                    <a:pt x="11398" y="22138"/>
                    <a:pt x="11398" y="22214"/>
                  </a:cubicBezTo>
                  <a:cubicBezTo>
                    <a:pt x="11398" y="22270"/>
                    <a:pt x="11455" y="22327"/>
                    <a:pt x="11530" y="22327"/>
                  </a:cubicBezTo>
                  <a:cubicBezTo>
                    <a:pt x="11587" y="22308"/>
                    <a:pt x="11644" y="22270"/>
                    <a:pt x="11644" y="22195"/>
                  </a:cubicBezTo>
                  <a:cubicBezTo>
                    <a:pt x="11644" y="22138"/>
                    <a:pt x="11587" y="22081"/>
                    <a:pt x="11511" y="22081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368150" y="1879350"/>
              <a:ext cx="497600" cy="497125"/>
            </a:xfrm>
            <a:custGeom>
              <a:avLst/>
              <a:gdLst/>
              <a:ahLst/>
              <a:cxnLst/>
              <a:rect l="l" t="t" r="r" b="b"/>
              <a:pathLst>
                <a:path w="19904" h="19885" extrusionOk="0">
                  <a:moveTo>
                    <a:pt x="9904" y="0"/>
                  </a:moveTo>
                  <a:cubicBezTo>
                    <a:pt x="9848" y="0"/>
                    <a:pt x="9791" y="57"/>
                    <a:pt x="9791" y="114"/>
                  </a:cubicBezTo>
                  <a:cubicBezTo>
                    <a:pt x="9791" y="170"/>
                    <a:pt x="9848" y="227"/>
                    <a:pt x="9904" y="227"/>
                  </a:cubicBezTo>
                  <a:cubicBezTo>
                    <a:pt x="9980" y="227"/>
                    <a:pt x="10018" y="170"/>
                    <a:pt x="10018" y="114"/>
                  </a:cubicBezTo>
                  <a:cubicBezTo>
                    <a:pt x="10018" y="38"/>
                    <a:pt x="9980" y="0"/>
                    <a:pt x="9904" y="0"/>
                  </a:cubicBezTo>
                  <a:close/>
                  <a:moveTo>
                    <a:pt x="11298" y="91"/>
                  </a:moveTo>
                  <a:cubicBezTo>
                    <a:pt x="11246" y="91"/>
                    <a:pt x="11190" y="140"/>
                    <a:pt x="11190" y="189"/>
                  </a:cubicBezTo>
                  <a:cubicBezTo>
                    <a:pt x="11190" y="246"/>
                    <a:pt x="11227" y="322"/>
                    <a:pt x="11284" y="322"/>
                  </a:cubicBezTo>
                  <a:lnTo>
                    <a:pt x="11303" y="322"/>
                  </a:lnTo>
                  <a:cubicBezTo>
                    <a:pt x="11360" y="322"/>
                    <a:pt x="11416" y="284"/>
                    <a:pt x="11416" y="227"/>
                  </a:cubicBezTo>
                  <a:cubicBezTo>
                    <a:pt x="11435" y="152"/>
                    <a:pt x="11379" y="95"/>
                    <a:pt x="11322" y="95"/>
                  </a:cubicBezTo>
                  <a:cubicBezTo>
                    <a:pt x="11314" y="92"/>
                    <a:pt x="11306" y="91"/>
                    <a:pt x="11298" y="91"/>
                  </a:cubicBezTo>
                  <a:close/>
                  <a:moveTo>
                    <a:pt x="8487" y="95"/>
                  </a:moveTo>
                  <a:cubicBezTo>
                    <a:pt x="8430" y="114"/>
                    <a:pt x="8373" y="170"/>
                    <a:pt x="8392" y="227"/>
                  </a:cubicBezTo>
                  <a:cubicBezTo>
                    <a:pt x="8411" y="284"/>
                    <a:pt x="8449" y="322"/>
                    <a:pt x="8506" y="341"/>
                  </a:cubicBezTo>
                  <a:lnTo>
                    <a:pt x="8525" y="341"/>
                  </a:lnTo>
                  <a:cubicBezTo>
                    <a:pt x="8600" y="322"/>
                    <a:pt x="8638" y="265"/>
                    <a:pt x="8619" y="189"/>
                  </a:cubicBezTo>
                  <a:cubicBezTo>
                    <a:pt x="8619" y="133"/>
                    <a:pt x="8562" y="95"/>
                    <a:pt x="8487" y="95"/>
                  </a:cubicBezTo>
                  <a:close/>
                  <a:moveTo>
                    <a:pt x="12684" y="374"/>
                  </a:moveTo>
                  <a:cubicBezTo>
                    <a:pt x="12627" y="374"/>
                    <a:pt x="12585" y="410"/>
                    <a:pt x="12569" y="473"/>
                  </a:cubicBezTo>
                  <a:cubicBezTo>
                    <a:pt x="12551" y="530"/>
                    <a:pt x="12588" y="586"/>
                    <a:pt x="12645" y="605"/>
                  </a:cubicBezTo>
                  <a:lnTo>
                    <a:pt x="12683" y="605"/>
                  </a:lnTo>
                  <a:cubicBezTo>
                    <a:pt x="12740" y="605"/>
                    <a:pt x="12796" y="567"/>
                    <a:pt x="12796" y="530"/>
                  </a:cubicBezTo>
                  <a:cubicBezTo>
                    <a:pt x="12815" y="454"/>
                    <a:pt x="12777" y="397"/>
                    <a:pt x="12721" y="378"/>
                  </a:cubicBezTo>
                  <a:cubicBezTo>
                    <a:pt x="12708" y="375"/>
                    <a:pt x="12695" y="374"/>
                    <a:pt x="12684" y="374"/>
                  </a:cubicBezTo>
                  <a:close/>
                  <a:moveTo>
                    <a:pt x="7138" y="392"/>
                  </a:moveTo>
                  <a:cubicBezTo>
                    <a:pt x="7128" y="392"/>
                    <a:pt x="7117" y="394"/>
                    <a:pt x="7107" y="397"/>
                  </a:cubicBezTo>
                  <a:cubicBezTo>
                    <a:pt x="7050" y="416"/>
                    <a:pt x="7012" y="492"/>
                    <a:pt x="7031" y="548"/>
                  </a:cubicBezTo>
                  <a:cubicBezTo>
                    <a:pt x="7050" y="586"/>
                    <a:pt x="7088" y="624"/>
                    <a:pt x="7145" y="624"/>
                  </a:cubicBezTo>
                  <a:lnTo>
                    <a:pt x="7183" y="624"/>
                  </a:lnTo>
                  <a:cubicBezTo>
                    <a:pt x="7239" y="605"/>
                    <a:pt x="7277" y="548"/>
                    <a:pt x="7258" y="473"/>
                  </a:cubicBezTo>
                  <a:cubicBezTo>
                    <a:pt x="7243" y="426"/>
                    <a:pt x="7189" y="392"/>
                    <a:pt x="7138" y="392"/>
                  </a:cubicBezTo>
                  <a:close/>
                  <a:moveTo>
                    <a:pt x="13999" y="863"/>
                  </a:moveTo>
                  <a:cubicBezTo>
                    <a:pt x="13953" y="863"/>
                    <a:pt x="13907" y="884"/>
                    <a:pt x="13893" y="927"/>
                  </a:cubicBezTo>
                  <a:cubicBezTo>
                    <a:pt x="13855" y="1002"/>
                    <a:pt x="13893" y="1059"/>
                    <a:pt x="13949" y="1097"/>
                  </a:cubicBezTo>
                  <a:lnTo>
                    <a:pt x="13987" y="1097"/>
                  </a:lnTo>
                  <a:cubicBezTo>
                    <a:pt x="14044" y="1097"/>
                    <a:pt x="14082" y="1078"/>
                    <a:pt x="14100" y="1040"/>
                  </a:cubicBezTo>
                  <a:cubicBezTo>
                    <a:pt x="14119" y="964"/>
                    <a:pt x="14100" y="908"/>
                    <a:pt x="14044" y="870"/>
                  </a:cubicBezTo>
                  <a:cubicBezTo>
                    <a:pt x="14030" y="865"/>
                    <a:pt x="14014" y="863"/>
                    <a:pt x="13999" y="863"/>
                  </a:cubicBezTo>
                  <a:close/>
                  <a:moveTo>
                    <a:pt x="5834" y="892"/>
                  </a:moveTo>
                  <a:cubicBezTo>
                    <a:pt x="5817" y="892"/>
                    <a:pt x="5800" y="897"/>
                    <a:pt x="5784" y="908"/>
                  </a:cubicBezTo>
                  <a:cubicBezTo>
                    <a:pt x="5727" y="927"/>
                    <a:pt x="5689" y="1002"/>
                    <a:pt x="5727" y="1059"/>
                  </a:cubicBezTo>
                  <a:cubicBezTo>
                    <a:pt x="5746" y="1097"/>
                    <a:pt x="5784" y="1116"/>
                    <a:pt x="5822" y="1116"/>
                  </a:cubicBezTo>
                  <a:lnTo>
                    <a:pt x="5878" y="1116"/>
                  </a:lnTo>
                  <a:cubicBezTo>
                    <a:pt x="5935" y="1097"/>
                    <a:pt x="5973" y="1021"/>
                    <a:pt x="5935" y="964"/>
                  </a:cubicBezTo>
                  <a:cubicBezTo>
                    <a:pt x="5921" y="923"/>
                    <a:pt x="5878" y="892"/>
                    <a:pt x="5834" y="892"/>
                  </a:cubicBezTo>
                  <a:close/>
                  <a:moveTo>
                    <a:pt x="15245" y="1531"/>
                  </a:moveTo>
                  <a:cubicBezTo>
                    <a:pt x="15205" y="1531"/>
                    <a:pt x="15164" y="1551"/>
                    <a:pt x="15140" y="1588"/>
                  </a:cubicBezTo>
                  <a:cubicBezTo>
                    <a:pt x="15102" y="1645"/>
                    <a:pt x="15121" y="1720"/>
                    <a:pt x="15178" y="1758"/>
                  </a:cubicBezTo>
                  <a:lnTo>
                    <a:pt x="15159" y="1758"/>
                  </a:lnTo>
                  <a:cubicBezTo>
                    <a:pt x="15178" y="1758"/>
                    <a:pt x="15216" y="1777"/>
                    <a:pt x="15235" y="1777"/>
                  </a:cubicBezTo>
                  <a:cubicBezTo>
                    <a:pt x="15272" y="1777"/>
                    <a:pt x="15310" y="1758"/>
                    <a:pt x="15329" y="1720"/>
                  </a:cubicBezTo>
                  <a:cubicBezTo>
                    <a:pt x="15367" y="1664"/>
                    <a:pt x="15348" y="1588"/>
                    <a:pt x="15310" y="1550"/>
                  </a:cubicBezTo>
                  <a:cubicBezTo>
                    <a:pt x="15290" y="1537"/>
                    <a:pt x="15268" y="1531"/>
                    <a:pt x="15245" y="1531"/>
                  </a:cubicBezTo>
                  <a:close/>
                  <a:moveTo>
                    <a:pt x="4606" y="1568"/>
                  </a:moveTo>
                  <a:cubicBezTo>
                    <a:pt x="4587" y="1568"/>
                    <a:pt x="4569" y="1575"/>
                    <a:pt x="4555" y="1588"/>
                  </a:cubicBezTo>
                  <a:cubicBezTo>
                    <a:pt x="4499" y="1626"/>
                    <a:pt x="4480" y="1701"/>
                    <a:pt x="4517" y="1758"/>
                  </a:cubicBezTo>
                  <a:lnTo>
                    <a:pt x="4517" y="1739"/>
                  </a:lnTo>
                  <a:cubicBezTo>
                    <a:pt x="4533" y="1770"/>
                    <a:pt x="4561" y="1801"/>
                    <a:pt x="4591" y="1801"/>
                  </a:cubicBezTo>
                  <a:cubicBezTo>
                    <a:pt x="4598" y="1801"/>
                    <a:pt x="4605" y="1799"/>
                    <a:pt x="4612" y="1796"/>
                  </a:cubicBezTo>
                  <a:cubicBezTo>
                    <a:pt x="4618" y="1801"/>
                    <a:pt x="4625" y="1804"/>
                    <a:pt x="4633" y="1804"/>
                  </a:cubicBezTo>
                  <a:cubicBezTo>
                    <a:pt x="4651" y="1804"/>
                    <a:pt x="4674" y="1790"/>
                    <a:pt x="4688" y="1777"/>
                  </a:cubicBezTo>
                  <a:cubicBezTo>
                    <a:pt x="4725" y="1758"/>
                    <a:pt x="4744" y="1683"/>
                    <a:pt x="4706" y="1626"/>
                  </a:cubicBezTo>
                  <a:cubicBezTo>
                    <a:pt x="4682" y="1589"/>
                    <a:pt x="4642" y="1568"/>
                    <a:pt x="4606" y="1568"/>
                  </a:cubicBezTo>
                  <a:close/>
                  <a:moveTo>
                    <a:pt x="16377" y="2374"/>
                  </a:moveTo>
                  <a:cubicBezTo>
                    <a:pt x="16346" y="2374"/>
                    <a:pt x="16314" y="2388"/>
                    <a:pt x="16293" y="2420"/>
                  </a:cubicBezTo>
                  <a:cubicBezTo>
                    <a:pt x="16240" y="2455"/>
                    <a:pt x="16237" y="2523"/>
                    <a:pt x="16282" y="2578"/>
                  </a:cubicBezTo>
                  <a:lnTo>
                    <a:pt x="16282" y="2578"/>
                  </a:lnTo>
                  <a:cubicBezTo>
                    <a:pt x="16279" y="2576"/>
                    <a:pt x="16277" y="2573"/>
                    <a:pt x="16274" y="2571"/>
                  </a:cubicBezTo>
                  <a:lnTo>
                    <a:pt x="16274" y="2571"/>
                  </a:lnTo>
                  <a:lnTo>
                    <a:pt x="16293" y="2590"/>
                  </a:lnTo>
                  <a:cubicBezTo>
                    <a:pt x="16289" y="2586"/>
                    <a:pt x="16286" y="2582"/>
                    <a:pt x="16282" y="2578"/>
                  </a:cubicBezTo>
                  <a:lnTo>
                    <a:pt x="16282" y="2578"/>
                  </a:lnTo>
                  <a:cubicBezTo>
                    <a:pt x="16303" y="2594"/>
                    <a:pt x="16336" y="2609"/>
                    <a:pt x="16369" y="2609"/>
                  </a:cubicBezTo>
                  <a:cubicBezTo>
                    <a:pt x="16388" y="2609"/>
                    <a:pt x="16425" y="2590"/>
                    <a:pt x="16444" y="2571"/>
                  </a:cubicBezTo>
                  <a:cubicBezTo>
                    <a:pt x="16501" y="2533"/>
                    <a:pt x="16501" y="2458"/>
                    <a:pt x="16444" y="2401"/>
                  </a:cubicBezTo>
                  <a:cubicBezTo>
                    <a:pt x="16427" y="2384"/>
                    <a:pt x="16403" y="2374"/>
                    <a:pt x="16377" y="2374"/>
                  </a:cubicBezTo>
                  <a:close/>
                  <a:moveTo>
                    <a:pt x="3494" y="2410"/>
                  </a:moveTo>
                  <a:cubicBezTo>
                    <a:pt x="3464" y="2410"/>
                    <a:pt x="3431" y="2420"/>
                    <a:pt x="3402" y="2439"/>
                  </a:cubicBezTo>
                  <a:cubicBezTo>
                    <a:pt x="3364" y="2495"/>
                    <a:pt x="3364" y="2571"/>
                    <a:pt x="3402" y="2609"/>
                  </a:cubicBezTo>
                  <a:cubicBezTo>
                    <a:pt x="3416" y="2622"/>
                    <a:pt x="3438" y="2635"/>
                    <a:pt x="3457" y="2635"/>
                  </a:cubicBezTo>
                  <a:cubicBezTo>
                    <a:pt x="3465" y="2635"/>
                    <a:pt x="3472" y="2633"/>
                    <a:pt x="3478" y="2628"/>
                  </a:cubicBezTo>
                  <a:cubicBezTo>
                    <a:pt x="3516" y="2628"/>
                    <a:pt x="3535" y="2628"/>
                    <a:pt x="3554" y="2609"/>
                  </a:cubicBezTo>
                  <a:cubicBezTo>
                    <a:pt x="3610" y="2571"/>
                    <a:pt x="3610" y="2495"/>
                    <a:pt x="3572" y="2439"/>
                  </a:cubicBezTo>
                  <a:cubicBezTo>
                    <a:pt x="3554" y="2420"/>
                    <a:pt x="3525" y="2410"/>
                    <a:pt x="3494" y="2410"/>
                  </a:cubicBezTo>
                  <a:close/>
                  <a:moveTo>
                    <a:pt x="17343" y="3357"/>
                  </a:moveTo>
                  <a:cubicBezTo>
                    <a:pt x="17317" y="3357"/>
                    <a:pt x="17293" y="3367"/>
                    <a:pt x="17276" y="3384"/>
                  </a:cubicBezTo>
                  <a:cubicBezTo>
                    <a:pt x="17219" y="3440"/>
                    <a:pt x="17219" y="3516"/>
                    <a:pt x="17276" y="3554"/>
                  </a:cubicBezTo>
                  <a:lnTo>
                    <a:pt x="17257" y="3554"/>
                  </a:lnTo>
                  <a:cubicBezTo>
                    <a:pt x="17276" y="3573"/>
                    <a:pt x="17314" y="3592"/>
                    <a:pt x="17351" y="3592"/>
                  </a:cubicBezTo>
                  <a:cubicBezTo>
                    <a:pt x="17370" y="3592"/>
                    <a:pt x="17408" y="3592"/>
                    <a:pt x="17427" y="3573"/>
                  </a:cubicBezTo>
                  <a:cubicBezTo>
                    <a:pt x="17465" y="3516"/>
                    <a:pt x="17484" y="3440"/>
                    <a:pt x="17427" y="3403"/>
                  </a:cubicBezTo>
                  <a:cubicBezTo>
                    <a:pt x="17406" y="3371"/>
                    <a:pt x="17374" y="3357"/>
                    <a:pt x="17343" y="3357"/>
                  </a:cubicBezTo>
                  <a:close/>
                  <a:moveTo>
                    <a:pt x="2519" y="3401"/>
                  </a:moveTo>
                  <a:cubicBezTo>
                    <a:pt x="2481" y="3401"/>
                    <a:pt x="2443" y="3417"/>
                    <a:pt x="2419" y="3440"/>
                  </a:cubicBezTo>
                  <a:cubicBezTo>
                    <a:pt x="2382" y="3497"/>
                    <a:pt x="2382" y="3573"/>
                    <a:pt x="2438" y="3610"/>
                  </a:cubicBezTo>
                  <a:lnTo>
                    <a:pt x="2419" y="3610"/>
                  </a:lnTo>
                  <a:cubicBezTo>
                    <a:pt x="2433" y="3624"/>
                    <a:pt x="2456" y="3637"/>
                    <a:pt x="2481" y="3637"/>
                  </a:cubicBezTo>
                  <a:cubicBezTo>
                    <a:pt x="2492" y="3637"/>
                    <a:pt x="2503" y="3635"/>
                    <a:pt x="2514" y="3629"/>
                  </a:cubicBezTo>
                  <a:cubicBezTo>
                    <a:pt x="2533" y="3629"/>
                    <a:pt x="2571" y="3629"/>
                    <a:pt x="2590" y="3592"/>
                  </a:cubicBezTo>
                  <a:cubicBezTo>
                    <a:pt x="2646" y="3554"/>
                    <a:pt x="2627" y="3478"/>
                    <a:pt x="2590" y="3421"/>
                  </a:cubicBezTo>
                  <a:cubicBezTo>
                    <a:pt x="2568" y="3407"/>
                    <a:pt x="2543" y="3401"/>
                    <a:pt x="2519" y="3401"/>
                  </a:cubicBezTo>
                  <a:close/>
                  <a:moveTo>
                    <a:pt x="18196" y="4479"/>
                  </a:moveTo>
                  <a:cubicBezTo>
                    <a:pt x="18177" y="4479"/>
                    <a:pt x="18159" y="4485"/>
                    <a:pt x="18145" y="4499"/>
                  </a:cubicBezTo>
                  <a:cubicBezTo>
                    <a:pt x="18089" y="4537"/>
                    <a:pt x="18070" y="4612"/>
                    <a:pt x="18108" y="4650"/>
                  </a:cubicBezTo>
                  <a:lnTo>
                    <a:pt x="18089" y="4650"/>
                  </a:lnTo>
                  <a:cubicBezTo>
                    <a:pt x="18126" y="4688"/>
                    <a:pt x="18164" y="4707"/>
                    <a:pt x="18202" y="4707"/>
                  </a:cubicBezTo>
                  <a:cubicBezTo>
                    <a:pt x="18221" y="4707"/>
                    <a:pt x="18240" y="4707"/>
                    <a:pt x="18259" y="4688"/>
                  </a:cubicBezTo>
                  <a:cubicBezTo>
                    <a:pt x="18315" y="4650"/>
                    <a:pt x="18334" y="4593"/>
                    <a:pt x="18297" y="4537"/>
                  </a:cubicBezTo>
                  <a:cubicBezTo>
                    <a:pt x="18272" y="4500"/>
                    <a:pt x="18232" y="4479"/>
                    <a:pt x="18196" y="4479"/>
                  </a:cubicBezTo>
                  <a:close/>
                  <a:moveTo>
                    <a:pt x="1674" y="4517"/>
                  </a:moveTo>
                  <a:cubicBezTo>
                    <a:pt x="1633" y="4517"/>
                    <a:pt x="1593" y="4538"/>
                    <a:pt x="1569" y="4574"/>
                  </a:cubicBezTo>
                  <a:cubicBezTo>
                    <a:pt x="1531" y="4631"/>
                    <a:pt x="1550" y="4707"/>
                    <a:pt x="1607" y="4745"/>
                  </a:cubicBezTo>
                  <a:cubicBezTo>
                    <a:pt x="1626" y="4763"/>
                    <a:pt x="1644" y="4763"/>
                    <a:pt x="1663" y="4763"/>
                  </a:cubicBezTo>
                  <a:cubicBezTo>
                    <a:pt x="1701" y="4763"/>
                    <a:pt x="1739" y="4745"/>
                    <a:pt x="1777" y="4707"/>
                  </a:cubicBezTo>
                  <a:cubicBezTo>
                    <a:pt x="1796" y="4650"/>
                    <a:pt x="1796" y="4574"/>
                    <a:pt x="1739" y="4537"/>
                  </a:cubicBezTo>
                  <a:cubicBezTo>
                    <a:pt x="1719" y="4523"/>
                    <a:pt x="1696" y="4517"/>
                    <a:pt x="1674" y="4517"/>
                  </a:cubicBezTo>
                  <a:close/>
                  <a:moveTo>
                    <a:pt x="18871" y="5701"/>
                  </a:moveTo>
                  <a:cubicBezTo>
                    <a:pt x="18855" y="5701"/>
                    <a:pt x="18840" y="5704"/>
                    <a:pt x="18826" y="5709"/>
                  </a:cubicBezTo>
                  <a:cubicBezTo>
                    <a:pt x="18769" y="5746"/>
                    <a:pt x="18750" y="5803"/>
                    <a:pt x="18769" y="5879"/>
                  </a:cubicBezTo>
                  <a:cubicBezTo>
                    <a:pt x="18788" y="5916"/>
                    <a:pt x="18826" y="5935"/>
                    <a:pt x="18882" y="5935"/>
                  </a:cubicBezTo>
                  <a:lnTo>
                    <a:pt x="18920" y="5935"/>
                  </a:lnTo>
                  <a:cubicBezTo>
                    <a:pt x="18996" y="5898"/>
                    <a:pt x="19015" y="5841"/>
                    <a:pt x="18996" y="5765"/>
                  </a:cubicBezTo>
                  <a:cubicBezTo>
                    <a:pt x="18968" y="5723"/>
                    <a:pt x="18918" y="5701"/>
                    <a:pt x="18871" y="5701"/>
                  </a:cubicBezTo>
                  <a:close/>
                  <a:moveTo>
                    <a:pt x="997" y="5758"/>
                  </a:moveTo>
                  <a:cubicBezTo>
                    <a:pt x="956" y="5758"/>
                    <a:pt x="917" y="5779"/>
                    <a:pt x="888" y="5822"/>
                  </a:cubicBezTo>
                  <a:cubicBezTo>
                    <a:pt x="870" y="5879"/>
                    <a:pt x="888" y="5954"/>
                    <a:pt x="945" y="5992"/>
                  </a:cubicBezTo>
                  <a:lnTo>
                    <a:pt x="945" y="5973"/>
                  </a:lnTo>
                  <a:cubicBezTo>
                    <a:pt x="964" y="5992"/>
                    <a:pt x="983" y="5992"/>
                    <a:pt x="1002" y="5992"/>
                  </a:cubicBezTo>
                  <a:cubicBezTo>
                    <a:pt x="1040" y="5992"/>
                    <a:pt x="1077" y="5973"/>
                    <a:pt x="1096" y="5935"/>
                  </a:cubicBezTo>
                  <a:cubicBezTo>
                    <a:pt x="1134" y="5860"/>
                    <a:pt x="1115" y="5803"/>
                    <a:pt x="1040" y="5765"/>
                  </a:cubicBezTo>
                  <a:cubicBezTo>
                    <a:pt x="1025" y="5761"/>
                    <a:pt x="1011" y="5758"/>
                    <a:pt x="997" y="5758"/>
                  </a:cubicBezTo>
                  <a:close/>
                  <a:moveTo>
                    <a:pt x="19374" y="7008"/>
                  </a:moveTo>
                  <a:cubicBezTo>
                    <a:pt x="19362" y="7008"/>
                    <a:pt x="19350" y="7009"/>
                    <a:pt x="19336" y="7013"/>
                  </a:cubicBezTo>
                  <a:cubicBezTo>
                    <a:pt x="19279" y="7032"/>
                    <a:pt x="19242" y="7107"/>
                    <a:pt x="19261" y="7164"/>
                  </a:cubicBezTo>
                  <a:cubicBezTo>
                    <a:pt x="19261" y="7211"/>
                    <a:pt x="19299" y="7244"/>
                    <a:pt x="19344" y="7244"/>
                  </a:cubicBezTo>
                  <a:cubicBezTo>
                    <a:pt x="19354" y="7244"/>
                    <a:pt x="19364" y="7243"/>
                    <a:pt x="19374" y="7240"/>
                  </a:cubicBezTo>
                  <a:lnTo>
                    <a:pt x="19412" y="7240"/>
                  </a:lnTo>
                  <a:cubicBezTo>
                    <a:pt x="19468" y="7221"/>
                    <a:pt x="19506" y="7164"/>
                    <a:pt x="19487" y="7088"/>
                  </a:cubicBezTo>
                  <a:cubicBezTo>
                    <a:pt x="19472" y="7042"/>
                    <a:pt x="19431" y="7008"/>
                    <a:pt x="19374" y="7008"/>
                  </a:cubicBezTo>
                  <a:close/>
                  <a:moveTo>
                    <a:pt x="511" y="7065"/>
                  </a:moveTo>
                  <a:cubicBezTo>
                    <a:pt x="454" y="7065"/>
                    <a:pt x="413" y="7101"/>
                    <a:pt x="397" y="7164"/>
                  </a:cubicBezTo>
                  <a:cubicBezTo>
                    <a:pt x="378" y="7221"/>
                    <a:pt x="416" y="7277"/>
                    <a:pt x="473" y="7296"/>
                  </a:cubicBezTo>
                  <a:lnTo>
                    <a:pt x="510" y="7315"/>
                  </a:lnTo>
                  <a:cubicBezTo>
                    <a:pt x="567" y="7315"/>
                    <a:pt x="605" y="7277"/>
                    <a:pt x="624" y="7221"/>
                  </a:cubicBezTo>
                  <a:cubicBezTo>
                    <a:pt x="643" y="7164"/>
                    <a:pt x="605" y="7088"/>
                    <a:pt x="548" y="7069"/>
                  </a:cubicBezTo>
                  <a:cubicBezTo>
                    <a:pt x="535" y="7066"/>
                    <a:pt x="523" y="7065"/>
                    <a:pt x="511" y="7065"/>
                  </a:cubicBezTo>
                  <a:close/>
                  <a:moveTo>
                    <a:pt x="19688" y="8388"/>
                  </a:moveTo>
                  <a:cubicBezTo>
                    <a:pt x="19677" y="8388"/>
                    <a:pt x="19667" y="8389"/>
                    <a:pt x="19657" y="8393"/>
                  </a:cubicBezTo>
                  <a:cubicBezTo>
                    <a:pt x="19601" y="8393"/>
                    <a:pt x="19544" y="8449"/>
                    <a:pt x="19563" y="8525"/>
                  </a:cubicBezTo>
                  <a:lnTo>
                    <a:pt x="19544" y="8525"/>
                  </a:lnTo>
                  <a:cubicBezTo>
                    <a:pt x="19563" y="8582"/>
                    <a:pt x="19620" y="8619"/>
                    <a:pt x="19676" y="8619"/>
                  </a:cubicBezTo>
                  <a:lnTo>
                    <a:pt x="19695" y="8619"/>
                  </a:lnTo>
                  <a:cubicBezTo>
                    <a:pt x="19752" y="8600"/>
                    <a:pt x="19809" y="8544"/>
                    <a:pt x="19790" y="8487"/>
                  </a:cubicBezTo>
                  <a:cubicBezTo>
                    <a:pt x="19790" y="8424"/>
                    <a:pt x="19738" y="8388"/>
                    <a:pt x="19688" y="8388"/>
                  </a:cubicBezTo>
                  <a:close/>
                  <a:moveTo>
                    <a:pt x="204" y="8446"/>
                  </a:moveTo>
                  <a:cubicBezTo>
                    <a:pt x="156" y="8446"/>
                    <a:pt x="111" y="8495"/>
                    <a:pt x="95" y="8544"/>
                  </a:cubicBezTo>
                  <a:cubicBezTo>
                    <a:pt x="95" y="8600"/>
                    <a:pt x="132" y="8657"/>
                    <a:pt x="208" y="8676"/>
                  </a:cubicBezTo>
                  <a:cubicBezTo>
                    <a:pt x="265" y="8676"/>
                    <a:pt x="321" y="8638"/>
                    <a:pt x="340" y="8582"/>
                  </a:cubicBezTo>
                  <a:cubicBezTo>
                    <a:pt x="340" y="8506"/>
                    <a:pt x="302" y="8449"/>
                    <a:pt x="227" y="8449"/>
                  </a:cubicBezTo>
                  <a:cubicBezTo>
                    <a:pt x="219" y="8447"/>
                    <a:pt x="212" y="8446"/>
                    <a:pt x="204" y="8446"/>
                  </a:cubicBezTo>
                  <a:close/>
                  <a:moveTo>
                    <a:pt x="19790" y="9772"/>
                  </a:moveTo>
                  <a:cubicBezTo>
                    <a:pt x="19733" y="9772"/>
                    <a:pt x="19676" y="9829"/>
                    <a:pt x="19676" y="9886"/>
                  </a:cubicBezTo>
                  <a:cubicBezTo>
                    <a:pt x="19676" y="9905"/>
                    <a:pt x="19676" y="9905"/>
                    <a:pt x="19676" y="9924"/>
                  </a:cubicBezTo>
                  <a:cubicBezTo>
                    <a:pt x="19676" y="9924"/>
                    <a:pt x="19676" y="9924"/>
                    <a:pt x="19676" y="9942"/>
                  </a:cubicBezTo>
                  <a:lnTo>
                    <a:pt x="19657" y="9942"/>
                  </a:lnTo>
                  <a:cubicBezTo>
                    <a:pt x="19657" y="9999"/>
                    <a:pt x="19714" y="10056"/>
                    <a:pt x="19790" y="10056"/>
                  </a:cubicBezTo>
                  <a:cubicBezTo>
                    <a:pt x="19846" y="10056"/>
                    <a:pt x="19903" y="9999"/>
                    <a:pt x="19903" y="9942"/>
                  </a:cubicBezTo>
                  <a:cubicBezTo>
                    <a:pt x="19903" y="9924"/>
                    <a:pt x="19903" y="9924"/>
                    <a:pt x="19903" y="9905"/>
                  </a:cubicBezTo>
                  <a:cubicBezTo>
                    <a:pt x="19903" y="9905"/>
                    <a:pt x="19903" y="9905"/>
                    <a:pt x="19903" y="9886"/>
                  </a:cubicBezTo>
                  <a:cubicBezTo>
                    <a:pt x="19903" y="9829"/>
                    <a:pt x="19846" y="9772"/>
                    <a:pt x="19790" y="9772"/>
                  </a:cubicBezTo>
                  <a:close/>
                  <a:moveTo>
                    <a:pt x="132" y="9829"/>
                  </a:moveTo>
                  <a:cubicBezTo>
                    <a:pt x="57" y="9829"/>
                    <a:pt x="19" y="9886"/>
                    <a:pt x="19" y="9961"/>
                  </a:cubicBezTo>
                  <a:lnTo>
                    <a:pt x="0" y="9961"/>
                  </a:lnTo>
                  <a:cubicBezTo>
                    <a:pt x="0" y="10037"/>
                    <a:pt x="57" y="10075"/>
                    <a:pt x="132" y="10075"/>
                  </a:cubicBezTo>
                  <a:cubicBezTo>
                    <a:pt x="189" y="10075"/>
                    <a:pt x="246" y="10018"/>
                    <a:pt x="246" y="9961"/>
                  </a:cubicBezTo>
                  <a:cubicBezTo>
                    <a:pt x="246" y="9886"/>
                    <a:pt x="189" y="9829"/>
                    <a:pt x="132" y="9829"/>
                  </a:cubicBezTo>
                  <a:close/>
                  <a:moveTo>
                    <a:pt x="19714" y="11209"/>
                  </a:moveTo>
                  <a:cubicBezTo>
                    <a:pt x="19639" y="11209"/>
                    <a:pt x="19582" y="11247"/>
                    <a:pt x="19582" y="11322"/>
                  </a:cubicBezTo>
                  <a:cubicBezTo>
                    <a:pt x="19563" y="11379"/>
                    <a:pt x="19620" y="11436"/>
                    <a:pt x="19676" y="11455"/>
                  </a:cubicBezTo>
                  <a:lnTo>
                    <a:pt x="19695" y="11455"/>
                  </a:lnTo>
                  <a:cubicBezTo>
                    <a:pt x="19752" y="11455"/>
                    <a:pt x="19809" y="11398"/>
                    <a:pt x="19809" y="11341"/>
                  </a:cubicBezTo>
                  <a:cubicBezTo>
                    <a:pt x="19809" y="11284"/>
                    <a:pt x="19771" y="11228"/>
                    <a:pt x="19714" y="11209"/>
                  </a:cubicBezTo>
                  <a:close/>
                  <a:moveTo>
                    <a:pt x="208" y="11247"/>
                  </a:moveTo>
                  <a:cubicBezTo>
                    <a:pt x="151" y="11266"/>
                    <a:pt x="113" y="11322"/>
                    <a:pt x="113" y="11379"/>
                  </a:cubicBezTo>
                  <a:lnTo>
                    <a:pt x="95" y="11379"/>
                  </a:lnTo>
                  <a:cubicBezTo>
                    <a:pt x="113" y="11436"/>
                    <a:pt x="151" y="11473"/>
                    <a:pt x="208" y="11473"/>
                  </a:cubicBezTo>
                  <a:lnTo>
                    <a:pt x="227" y="11473"/>
                  </a:lnTo>
                  <a:cubicBezTo>
                    <a:pt x="302" y="11473"/>
                    <a:pt x="340" y="11417"/>
                    <a:pt x="340" y="11341"/>
                  </a:cubicBezTo>
                  <a:cubicBezTo>
                    <a:pt x="321" y="11284"/>
                    <a:pt x="265" y="11247"/>
                    <a:pt x="208" y="11247"/>
                  </a:cubicBezTo>
                  <a:close/>
                  <a:moveTo>
                    <a:pt x="19399" y="12584"/>
                  </a:moveTo>
                  <a:cubicBezTo>
                    <a:pt x="19349" y="12584"/>
                    <a:pt x="19295" y="12618"/>
                    <a:pt x="19279" y="12664"/>
                  </a:cubicBezTo>
                  <a:cubicBezTo>
                    <a:pt x="19261" y="12721"/>
                    <a:pt x="19298" y="12797"/>
                    <a:pt x="19355" y="12815"/>
                  </a:cubicBezTo>
                  <a:lnTo>
                    <a:pt x="19393" y="12815"/>
                  </a:lnTo>
                  <a:cubicBezTo>
                    <a:pt x="19450" y="12815"/>
                    <a:pt x="19487" y="12778"/>
                    <a:pt x="19506" y="12740"/>
                  </a:cubicBezTo>
                  <a:cubicBezTo>
                    <a:pt x="19525" y="12664"/>
                    <a:pt x="19487" y="12607"/>
                    <a:pt x="19431" y="12589"/>
                  </a:cubicBezTo>
                  <a:cubicBezTo>
                    <a:pt x="19421" y="12585"/>
                    <a:pt x="19410" y="12584"/>
                    <a:pt x="19399" y="12584"/>
                  </a:cubicBezTo>
                  <a:close/>
                  <a:moveTo>
                    <a:pt x="530" y="12603"/>
                  </a:moveTo>
                  <a:cubicBezTo>
                    <a:pt x="518" y="12603"/>
                    <a:pt x="505" y="12604"/>
                    <a:pt x="492" y="12607"/>
                  </a:cubicBezTo>
                  <a:cubicBezTo>
                    <a:pt x="435" y="12626"/>
                    <a:pt x="397" y="12683"/>
                    <a:pt x="416" y="12759"/>
                  </a:cubicBezTo>
                  <a:lnTo>
                    <a:pt x="397" y="12759"/>
                  </a:lnTo>
                  <a:cubicBezTo>
                    <a:pt x="413" y="12805"/>
                    <a:pt x="454" y="12839"/>
                    <a:pt x="499" y="12839"/>
                  </a:cubicBezTo>
                  <a:cubicBezTo>
                    <a:pt x="509" y="12839"/>
                    <a:pt x="519" y="12838"/>
                    <a:pt x="529" y="12834"/>
                  </a:cubicBezTo>
                  <a:lnTo>
                    <a:pt x="567" y="12834"/>
                  </a:lnTo>
                  <a:cubicBezTo>
                    <a:pt x="624" y="12815"/>
                    <a:pt x="662" y="12759"/>
                    <a:pt x="643" y="12683"/>
                  </a:cubicBezTo>
                  <a:cubicBezTo>
                    <a:pt x="627" y="12636"/>
                    <a:pt x="586" y="12603"/>
                    <a:pt x="530" y="12603"/>
                  </a:cubicBezTo>
                  <a:close/>
                  <a:moveTo>
                    <a:pt x="1014" y="13915"/>
                  </a:moveTo>
                  <a:cubicBezTo>
                    <a:pt x="997" y="13915"/>
                    <a:pt x="980" y="13920"/>
                    <a:pt x="964" y="13931"/>
                  </a:cubicBezTo>
                  <a:cubicBezTo>
                    <a:pt x="907" y="13949"/>
                    <a:pt x="888" y="14025"/>
                    <a:pt x="907" y="14082"/>
                  </a:cubicBezTo>
                  <a:cubicBezTo>
                    <a:pt x="926" y="14120"/>
                    <a:pt x="964" y="14139"/>
                    <a:pt x="1021" y="14139"/>
                  </a:cubicBezTo>
                  <a:lnTo>
                    <a:pt x="1059" y="14139"/>
                  </a:lnTo>
                  <a:cubicBezTo>
                    <a:pt x="1134" y="14120"/>
                    <a:pt x="1153" y="14044"/>
                    <a:pt x="1115" y="13987"/>
                  </a:cubicBezTo>
                  <a:cubicBezTo>
                    <a:pt x="1102" y="13946"/>
                    <a:pt x="1059" y="13915"/>
                    <a:pt x="1014" y="13915"/>
                  </a:cubicBezTo>
                  <a:close/>
                  <a:moveTo>
                    <a:pt x="18892" y="13896"/>
                  </a:moveTo>
                  <a:cubicBezTo>
                    <a:pt x="18852" y="13896"/>
                    <a:pt x="18815" y="13928"/>
                    <a:pt x="18788" y="13968"/>
                  </a:cubicBezTo>
                  <a:cubicBezTo>
                    <a:pt x="18769" y="14025"/>
                    <a:pt x="18788" y="14101"/>
                    <a:pt x="18845" y="14120"/>
                  </a:cubicBezTo>
                  <a:cubicBezTo>
                    <a:pt x="18864" y="14139"/>
                    <a:pt x="18882" y="14139"/>
                    <a:pt x="18901" y="14139"/>
                  </a:cubicBezTo>
                  <a:cubicBezTo>
                    <a:pt x="18939" y="14139"/>
                    <a:pt x="18977" y="14101"/>
                    <a:pt x="19015" y="14063"/>
                  </a:cubicBezTo>
                  <a:cubicBezTo>
                    <a:pt x="19034" y="14006"/>
                    <a:pt x="19015" y="13931"/>
                    <a:pt x="18939" y="13912"/>
                  </a:cubicBezTo>
                  <a:cubicBezTo>
                    <a:pt x="18923" y="13901"/>
                    <a:pt x="18908" y="13896"/>
                    <a:pt x="18892" y="13896"/>
                  </a:cubicBezTo>
                  <a:close/>
                  <a:moveTo>
                    <a:pt x="18213" y="15140"/>
                  </a:moveTo>
                  <a:cubicBezTo>
                    <a:pt x="18172" y="15140"/>
                    <a:pt x="18132" y="15160"/>
                    <a:pt x="18108" y="15197"/>
                  </a:cubicBezTo>
                  <a:cubicBezTo>
                    <a:pt x="18089" y="15235"/>
                    <a:pt x="18089" y="15310"/>
                    <a:pt x="18145" y="15348"/>
                  </a:cubicBezTo>
                  <a:lnTo>
                    <a:pt x="18164" y="15348"/>
                  </a:lnTo>
                  <a:cubicBezTo>
                    <a:pt x="18164" y="15367"/>
                    <a:pt x="18202" y="15367"/>
                    <a:pt x="18221" y="15367"/>
                  </a:cubicBezTo>
                  <a:cubicBezTo>
                    <a:pt x="18259" y="15367"/>
                    <a:pt x="18297" y="15348"/>
                    <a:pt x="18315" y="15310"/>
                  </a:cubicBezTo>
                  <a:cubicBezTo>
                    <a:pt x="18353" y="15254"/>
                    <a:pt x="18334" y="15178"/>
                    <a:pt x="18278" y="15159"/>
                  </a:cubicBezTo>
                  <a:cubicBezTo>
                    <a:pt x="18258" y="15146"/>
                    <a:pt x="18235" y="15140"/>
                    <a:pt x="18213" y="15140"/>
                  </a:cubicBezTo>
                  <a:close/>
                  <a:moveTo>
                    <a:pt x="1689" y="15152"/>
                  </a:moveTo>
                  <a:cubicBezTo>
                    <a:pt x="1661" y="15152"/>
                    <a:pt x="1632" y="15161"/>
                    <a:pt x="1607" y="15178"/>
                  </a:cubicBezTo>
                  <a:cubicBezTo>
                    <a:pt x="1569" y="15197"/>
                    <a:pt x="1550" y="15273"/>
                    <a:pt x="1588" y="15329"/>
                  </a:cubicBezTo>
                  <a:cubicBezTo>
                    <a:pt x="1607" y="15367"/>
                    <a:pt x="1644" y="15386"/>
                    <a:pt x="1682" y="15386"/>
                  </a:cubicBezTo>
                  <a:cubicBezTo>
                    <a:pt x="1701" y="15386"/>
                    <a:pt x="1720" y="15386"/>
                    <a:pt x="1739" y="15367"/>
                  </a:cubicBezTo>
                  <a:cubicBezTo>
                    <a:pt x="1796" y="15329"/>
                    <a:pt x="1815" y="15254"/>
                    <a:pt x="1777" y="15197"/>
                  </a:cubicBezTo>
                  <a:cubicBezTo>
                    <a:pt x="1756" y="15166"/>
                    <a:pt x="1724" y="15152"/>
                    <a:pt x="1689" y="15152"/>
                  </a:cubicBezTo>
                  <a:close/>
                  <a:moveTo>
                    <a:pt x="2530" y="16265"/>
                  </a:moveTo>
                  <a:cubicBezTo>
                    <a:pt x="2500" y="16265"/>
                    <a:pt x="2467" y="16274"/>
                    <a:pt x="2438" y="16293"/>
                  </a:cubicBezTo>
                  <a:cubicBezTo>
                    <a:pt x="2401" y="16331"/>
                    <a:pt x="2401" y="16407"/>
                    <a:pt x="2438" y="16463"/>
                  </a:cubicBezTo>
                  <a:cubicBezTo>
                    <a:pt x="2457" y="16482"/>
                    <a:pt x="2495" y="16501"/>
                    <a:pt x="2514" y="16501"/>
                  </a:cubicBezTo>
                  <a:cubicBezTo>
                    <a:pt x="2552" y="16482"/>
                    <a:pt x="2571" y="16482"/>
                    <a:pt x="2608" y="16463"/>
                  </a:cubicBezTo>
                  <a:cubicBezTo>
                    <a:pt x="2646" y="16426"/>
                    <a:pt x="2646" y="16350"/>
                    <a:pt x="2608" y="16293"/>
                  </a:cubicBezTo>
                  <a:cubicBezTo>
                    <a:pt x="2590" y="16274"/>
                    <a:pt x="2561" y="16265"/>
                    <a:pt x="2530" y="16265"/>
                  </a:cubicBezTo>
                  <a:close/>
                  <a:moveTo>
                    <a:pt x="17382" y="16257"/>
                  </a:moveTo>
                  <a:cubicBezTo>
                    <a:pt x="17348" y="16257"/>
                    <a:pt x="17316" y="16273"/>
                    <a:pt x="17295" y="16293"/>
                  </a:cubicBezTo>
                  <a:cubicBezTo>
                    <a:pt x="17257" y="16350"/>
                    <a:pt x="17257" y="16426"/>
                    <a:pt x="17295" y="16463"/>
                  </a:cubicBezTo>
                  <a:cubicBezTo>
                    <a:pt x="17314" y="16482"/>
                    <a:pt x="17351" y="16501"/>
                    <a:pt x="17389" y="16501"/>
                  </a:cubicBezTo>
                  <a:cubicBezTo>
                    <a:pt x="17408" y="16501"/>
                    <a:pt x="17446" y="16482"/>
                    <a:pt x="17465" y="16444"/>
                  </a:cubicBezTo>
                  <a:cubicBezTo>
                    <a:pt x="17522" y="16407"/>
                    <a:pt x="17522" y="16331"/>
                    <a:pt x="17465" y="16293"/>
                  </a:cubicBezTo>
                  <a:cubicBezTo>
                    <a:pt x="17439" y="16268"/>
                    <a:pt x="17410" y="16257"/>
                    <a:pt x="17382" y="16257"/>
                  </a:cubicBezTo>
                  <a:close/>
                  <a:moveTo>
                    <a:pt x="16376" y="17250"/>
                  </a:moveTo>
                  <a:cubicBezTo>
                    <a:pt x="16348" y="17250"/>
                    <a:pt x="16318" y="17259"/>
                    <a:pt x="16293" y="17276"/>
                  </a:cubicBezTo>
                  <a:cubicBezTo>
                    <a:pt x="16255" y="17314"/>
                    <a:pt x="16255" y="17390"/>
                    <a:pt x="16293" y="17446"/>
                  </a:cubicBezTo>
                  <a:cubicBezTo>
                    <a:pt x="16312" y="17465"/>
                    <a:pt x="16350" y="17484"/>
                    <a:pt x="16388" y="17484"/>
                  </a:cubicBezTo>
                  <a:cubicBezTo>
                    <a:pt x="16406" y="17484"/>
                    <a:pt x="16444" y="17465"/>
                    <a:pt x="16463" y="17446"/>
                  </a:cubicBezTo>
                  <a:cubicBezTo>
                    <a:pt x="16501" y="17408"/>
                    <a:pt x="16501" y="17333"/>
                    <a:pt x="16463" y="17295"/>
                  </a:cubicBezTo>
                  <a:cubicBezTo>
                    <a:pt x="16442" y="17264"/>
                    <a:pt x="16410" y="17250"/>
                    <a:pt x="16376" y="17250"/>
                  </a:cubicBezTo>
                  <a:close/>
                  <a:moveTo>
                    <a:pt x="3540" y="17256"/>
                  </a:moveTo>
                  <a:cubicBezTo>
                    <a:pt x="3501" y="17256"/>
                    <a:pt x="3463" y="17272"/>
                    <a:pt x="3440" y="17295"/>
                  </a:cubicBezTo>
                  <a:cubicBezTo>
                    <a:pt x="3383" y="17352"/>
                    <a:pt x="3383" y="17427"/>
                    <a:pt x="3440" y="17465"/>
                  </a:cubicBezTo>
                  <a:cubicBezTo>
                    <a:pt x="3453" y="17478"/>
                    <a:pt x="3476" y="17492"/>
                    <a:pt x="3502" y="17492"/>
                  </a:cubicBezTo>
                  <a:cubicBezTo>
                    <a:pt x="3512" y="17492"/>
                    <a:pt x="3524" y="17490"/>
                    <a:pt x="3535" y="17484"/>
                  </a:cubicBezTo>
                  <a:cubicBezTo>
                    <a:pt x="3554" y="17484"/>
                    <a:pt x="3591" y="17484"/>
                    <a:pt x="3610" y="17446"/>
                  </a:cubicBezTo>
                  <a:cubicBezTo>
                    <a:pt x="3667" y="17408"/>
                    <a:pt x="3648" y="17333"/>
                    <a:pt x="3610" y="17276"/>
                  </a:cubicBezTo>
                  <a:cubicBezTo>
                    <a:pt x="3589" y="17262"/>
                    <a:pt x="3564" y="17256"/>
                    <a:pt x="3540" y="17256"/>
                  </a:cubicBezTo>
                  <a:close/>
                  <a:moveTo>
                    <a:pt x="15262" y="18088"/>
                  </a:moveTo>
                  <a:cubicBezTo>
                    <a:pt x="15239" y="18088"/>
                    <a:pt x="15217" y="18094"/>
                    <a:pt x="15197" y="18108"/>
                  </a:cubicBezTo>
                  <a:cubicBezTo>
                    <a:pt x="15140" y="18146"/>
                    <a:pt x="15121" y="18221"/>
                    <a:pt x="15159" y="18278"/>
                  </a:cubicBezTo>
                  <a:cubicBezTo>
                    <a:pt x="15178" y="18297"/>
                    <a:pt x="15216" y="18316"/>
                    <a:pt x="15272" y="18316"/>
                  </a:cubicBezTo>
                  <a:cubicBezTo>
                    <a:pt x="15291" y="18316"/>
                    <a:pt x="15310" y="18316"/>
                    <a:pt x="15329" y="18297"/>
                  </a:cubicBezTo>
                  <a:cubicBezTo>
                    <a:pt x="15386" y="18278"/>
                    <a:pt x="15405" y="18202"/>
                    <a:pt x="15367" y="18146"/>
                  </a:cubicBezTo>
                  <a:cubicBezTo>
                    <a:pt x="15342" y="18109"/>
                    <a:pt x="15302" y="18088"/>
                    <a:pt x="15262" y="18088"/>
                  </a:cubicBezTo>
                  <a:close/>
                  <a:moveTo>
                    <a:pt x="4639" y="18096"/>
                  </a:moveTo>
                  <a:cubicBezTo>
                    <a:pt x="4600" y="18096"/>
                    <a:pt x="4560" y="18110"/>
                    <a:pt x="4536" y="18146"/>
                  </a:cubicBezTo>
                  <a:cubicBezTo>
                    <a:pt x="4499" y="18202"/>
                    <a:pt x="4517" y="18278"/>
                    <a:pt x="4574" y="18316"/>
                  </a:cubicBezTo>
                  <a:cubicBezTo>
                    <a:pt x="4593" y="18335"/>
                    <a:pt x="4612" y="18335"/>
                    <a:pt x="4631" y="18335"/>
                  </a:cubicBezTo>
                  <a:cubicBezTo>
                    <a:pt x="4688" y="18335"/>
                    <a:pt x="4725" y="18316"/>
                    <a:pt x="4744" y="18278"/>
                  </a:cubicBezTo>
                  <a:cubicBezTo>
                    <a:pt x="4782" y="18221"/>
                    <a:pt x="4763" y="18146"/>
                    <a:pt x="4706" y="18108"/>
                  </a:cubicBezTo>
                  <a:cubicBezTo>
                    <a:pt x="4686" y="18101"/>
                    <a:pt x="4662" y="18096"/>
                    <a:pt x="4639" y="18096"/>
                  </a:cubicBezTo>
                  <a:close/>
                  <a:moveTo>
                    <a:pt x="5874" y="18763"/>
                  </a:moveTo>
                  <a:cubicBezTo>
                    <a:pt x="5827" y="18763"/>
                    <a:pt x="5779" y="18787"/>
                    <a:pt x="5765" y="18845"/>
                  </a:cubicBezTo>
                  <a:cubicBezTo>
                    <a:pt x="5727" y="18902"/>
                    <a:pt x="5765" y="18977"/>
                    <a:pt x="5822" y="18996"/>
                  </a:cubicBezTo>
                  <a:lnTo>
                    <a:pt x="5878" y="18996"/>
                  </a:lnTo>
                  <a:cubicBezTo>
                    <a:pt x="5916" y="18996"/>
                    <a:pt x="5954" y="18977"/>
                    <a:pt x="5973" y="18939"/>
                  </a:cubicBezTo>
                  <a:cubicBezTo>
                    <a:pt x="6011" y="18883"/>
                    <a:pt x="5973" y="18807"/>
                    <a:pt x="5916" y="18769"/>
                  </a:cubicBezTo>
                  <a:cubicBezTo>
                    <a:pt x="5903" y="18765"/>
                    <a:pt x="5888" y="18763"/>
                    <a:pt x="5874" y="18763"/>
                  </a:cubicBezTo>
                  <a:close/>
                  <a:moveTo>
                    <a:pt x="14032" y="18762"/>
                  </a:moveTo>
                  <a:cubicBezTo>
                    <a:pt x="14017" y="18762"/>
                    <a:pt x="14001" y="18765"/>
                    <a:pt x="13987" y="18769"/>
                  </a:cubicBezTo>
                  <a:cubicBezTo>
                    <a:pt x="13930" y="18807"/>
                    <a:pt x="13893" y="18864"/>
                    <a:pt x="13930" y="18921"/>
                  </a:cubicBezTo>
                  <a:cubicBezTo>
                    <a:pt x="13949" y="18958"/>
                    <a:pt x="13987" y="18996"/>
                    <a:pt x="14025" y="18996"/>
                  </a:cubicBezTo>
                  <a:lnTo>
                    <a:pt x="14082" y="18996"/>
                  </a:lnTo>
                  <a:cubicBezTo>
                    <a:pt x="14138" y="18958"/>
                    <a:pt x="14176" y="18883"/>
                    <a:pt x="14138" y="18826"/>
                  </a:cubicBezTo>
                  <a:cubicBezTo>
                    <a:pt x="14124" y="18783"/>
                    <a:pt x="14078" y="18762"/>
                    <a:pt x="14032" y="18762"/>
                  </a:cubicBezTo>
                  <a:close/>
                  <a:moveTo>
                    <a:pt x="7189" y="19256"/>
                  </a:moveTo>
                  <a:cubicBezTo>
                    <a:pt x="7139" y="19256"/>
                    <a:pt x="7085" y="19290"/>
                    <a:pt x="7069" y="19336"/>
                  </a:cubicBezTo>
                  <a:cubicBezTo>
                    <a:pt x="7050" y="19412"/>
                    <a:pt x="7088" y="19469"/>
                    <a:pt x="7145" y="19488"/>
                  </a:cubicBezTo>
                  <a:lnTo>
                    <a:pt x="7183" y="19488"/>
                  </a:lnTo>
                  <a:cubicBezTo>
                    <a:pt x="7239" y="19488"/>
                    <a:pt x="7277" y="19450"/>
                    <a:pt x="7296" y="19412"/>
                  </a:cubicBezTo>
                  <a:cubicBezTo>
                    <a:pt x="7315" y="19336"/>
                    <a:pt x="7277" y="19280"/>
                    <a:pt x="7220" y="19261"/>
                  </a:cubicBezTo>
                  <a:cubicBezTo>
                    <a:pt x="7210" y="19257"/>
                    <a:pt x="7200" y="19256"/>
                    <a:pt x="7189" y="19256"/>
                  </a:cubicBezTo>
                  <a:close/>
                  <a:moveTo>
                    <a:pt x="12721" y="19256"/>
                  </a:moveTo>
                  <a:cubicBezTo>
                    <a:pt x="12709" y="19256"/>
                    <a:pt x="12696" y="19257"/>
                    <a:pt x="12683" y="19261"/>
                  </a:cubicBezTo>
                  <a:cubicBezTo>
                    <a:pt x="12626" y="19280"/>
                    <a:pt x="12588" y="19336"/>
                    <a:pt x="12607" y="19412"/>
                  </a:cubicBezTo>
                  <a:cubicBezTo>
                    <a:pt x="12626" y="19450"/>
                    <a:pt x="12664" y="19488"/>
                    <a:pt x="12721" y="19488"/>
                  </a:cubicBezTo>
                  <a:lnTo>
                    <a:pt x="12758" y="19488"/>
                  </a:lnTo>
                  <a:cubicBezTo>
                    <a:pt x="12815" y="19469"/>
                    <a:pt x="12853" y="19393"/>
                    <a:pt x="12834" y="19336"/>
                  </a:cubicBezTo>
                  <a:cubicBezTo>
                    <a:pt x="12819" y="19290"/>
                    <a:pt x="12777" y="19256"/>
                    <a:pt x="12721" y="19256"/>
                  </a:cubicBezTo>
                  <a:close/>
                  <a:moveTo>
                    <a:pt x="8562" y="19544"/>
                  </a:moveTo>
                  <a:cubicBezTo>
                    <a:pt x="8506" y="19544"/>
                    <a:pt x="8449" y="19582"/>
                    <a:pt x="8430" y="19658"/>
                  </a:cubicBezTo>
                  <a:cubicBezTo>
                    <a:pt x="8430" y="19714"/>
                    <a:pt x="8468" y="19771"/>
                    <a:pt x="8543" y="19790"/>
                  </a:cubicBezTo>
                  <a:lnTo>
                    <a:pt x="8562" y="19790"/>
                  </a:lnTo>
                  <a:cubicBezTo>
                    <a:pt x="8619" y="19790"/>
                    <a:pt x="8657" y="19752"/>
                    <a:pt x="8676" y="19677"/>
                  </a:cubicBezTo>
                  <a:cubicBezTo>
                    <a:pt x="8676" y="19620"/>
                    <a:pt x="8638" y="19563"/>
                    <a:pt x="8562" y="19544"/>
                  </a:cubicBezTo>
                  <a:close/>
                  <a:moveTo>
                    <a:pt x="11341" y="19544"/>
                  </a:moveTo>
                  <a:cubicBezTo>
                    <a:pt x="11265" y="19563"/>
                    <a:pt x="11227" y="19620"/>
                    <a:pt x="11227" y="19677"/>
                  </a:cubicBezTo>
                  <a:cubicBezTo>
                    <a:pt x="11246" y="19733"/>
                    <a:pt x="11284" y="19790"/>
                    <a:pt x="11341" y="19790"/>
                  </a:cubicBezTo>
                  <a:lnTo>
                    <a:pt x="11379" y="19790"/>
                  </a:lnTo>
                  <a:cubicBezTo>
                    <a:pt x="11435" y="19771"/>
                    <a:pt x="11473" y="19714"/>
                    <a:pt x="11473" y="19658"/>
                  </a:cubicBezTo>
                  <a:cubicBezTo>
                    <a:pt x="11454" y="19582"/>
                    <a:pt x="11398" y="19544"/>
                    <a:pt x="11341" y="19544"/>
                  </a:cubicBezTo>
                  <a:close/>
                  <a:moveTo>
                    <a:pt x="9961" y="19658"/>
                  </a:moveTo>
                  <a:cubicBezTo>
                    <a:pt x="9885" y="19658"/>
                    <a:pt x="9829" y="19695"/>
                    <a:pt x="9829" y="19771"/>
                  </a:cubicBezTo>
                  <a:cubicBezTo>
                    <a:pt x="9829" y="19828"/>
                    <a:pt x="9885" y="19884"/>
                    <a:pt x="9961" y="19884"/>
                  </a:cubicBezTo>
                  <a:cubicBezTo>
                    <a:pt x="10018" y="19884"/>
                    <a:pt x="10074" y="19828"/>
                    <a:pt x="10074" y="19771"/>
                  </a:cubicBezTo>
                  <a:cubicBezTo>
                    <a:pt x="10074" y="19695"/>
                    <a:pt x="10018" y="19658"/>
                    <a:pt x="9961" y="19658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3398850" y="1910050"/>
              <a:ext cx="436175" cy="435250"/>
            </a:xfrm>
            <a:custGeom>
              <a:avLst/>
              <a:gdLst/>
              <a:ahLst/>
              <a:cxnLst/>
              <a:rect l="l" t="t" r="r" b="b"/>
              <a:pathLst>
                <a:path w="17447" h="17410" extrusionOk="0">
                  <a:moveTo>
                    <a:pt x="9414" y="1"/>
                  </a:moveTo>
                  <a:cubicBezTo>
                    <a:pt x="9357" y="1"/>
                    <a:pt x="9300" y="39"/>
                    <a:pt x="9281" y="114"/>
                  </a:cubicBezTo>
                  <a:cubicBezTo>
                    <a:pt x="9281" y="171"/>
                    <a:pt x="9338" y="228"/>
                    <a:pt x="9395" y="228"/>
                  </a:cubicBezTo>
                  <a:lnTo>
                    <a:pt x="9414" y="228"/>
                  </a:lnTo>
                  <a:cubicBezTo>
                    <a:pt x="9470" y="228"/>
                    <a:pt x="9527" y="190"/>
                    <a:pt x="9527" y="133"/>
                  </a:cubicBezTo>
                  <a:cubicBezTo>
                    <a:pt x="9527" y="58"/>
                    <a:pt x="9489" y="1"/>
                    <a:pt x="9414" y="1"/>
                  </a:cubicBezTo>
                  <a:close/>
                  <a:moveTo>
                    <a:pt x="7977" y="1"/>
                  </a:moveTo>
                  <a:cubicBezTo>
                    <a:pt x="7920" y="1"/>
                    <a:pt x="7864" y="58"/>
                    <a:pt x="7864" y="133"/>
                  </a:cubicBezTo>
                  <a:lnTo>
                    <a:pt x="7864" y="152"/>
                  </a:lnTo>
                  <a:cubicBezTo>
                    <a:pt x="7864" y="209"/>
                    <a:pt x="7939" y="247"/>
                    <a:pt x="7996" y="247"/>
                  </a:cubicBezTo>
                  <a:cubicBezTo>
                    <a:pt x="8053" y="228"/>
                    <a:pt x="8109" y="171"/>
                    <a:pt x="8109" y="114"/>
                  </a:cubicBezTo>
                  <a:cubicBezTo>
                    <a:pt x="8090" y="39"/>
                    <a:pt x="8034" y="1"/>
                    <a:pt x="7977" y="1"/>
                  </a:cubicBezTo>
                  <a:close/>
                  <a:moveTo>
                    <a:pt x="10802" y="223"/>
                  </a:moveTo>
                  <a:cubicBezTo>
                    <a:pt x="10756" y="223"/>
                    <a:pt x="10714" y="260"/>
                    <a:pt x="10699" y="322"/>
                  </a:cubicBezTo>
                  <a:cubicBezTo>
                    <a:pt x="10680" y="379"/>
                    <a:pt x="10718" y="436"/>
                    <a:pt x="10774" y="455"/>
                  </a:cubicBezTo>
                  <a:lnTo>
                    <a:pt x="10812" y="455"/>
                  </a:lnTo>
                  <a:cubicBezTo>
                    <a:pt x="10869" y="455"/>
                    <a:pt x="10907" y="417"/>
                    <a:pt x="10926" y="379"/>
                  </a:cubicBezTo>
                  <a:cubicBezTo>
                    <a:pt x="10945" y="303"/>
                    <a:pt x="10907" y="247"/>
                    <a:pt x="10831" y="228"/>
                  </a:cubicBezTo>
                  <a:cubicBezTo>
                    <a:pt x="10821" y="224"/>
                    <a:pt x="10812" y="223"/>
                    <a:pt x="10802" y="223"/>
                  </a:cubicBezTo>
                  <a:close/>
                  <a:moveTo>
                    <a:pt x="6591" y="242"/>
                  </a:moveTo>
                  <a:cubicBezTo>
                    <a:pt x="6580" y="242"/>
                    <a:pt x="6569" y="243"/>
                    <a:pt x="6559" y="247"/>
                  </a:cubicBezTo>
                  <a:cubicBezTo>
                    <a:pt x="6503" y="266"/>
                    <a:pt x="6465" y="322"/>
                    <a:pt x="6465" y="379"/>
                  </a:cubicBezTo>
                  <a:lnTo>
                    <a:pt x="6465" y="398"/>
                  </a:lnTo>
                  <a:cubicBezTo>
                    <a:pt x="6484" y="455"/>
                    <a:pt x="6541" y="473"/>
                    <a:pt x="6578" y="473"/>
                  </a:cubicBezTo>
                  <a:lnTo>
                    <a:pt x="6616" y="473"/>
                  </a:lnTo>
                  <a:cubicBezTo>
                    <a:pt x="6673" y="455"/>
                    <a:pt x="6711" y="398"/>
                    <a:pt x="6711" y="322"/>
                  </a:cubicBezTo>
                  <a:cubicBezTo>
                    <a:pt x="6695" y="276"/>
                    <a:pt x="6641" y="242"/>
                    <a:pt x="6591" y="242"/>
                  </a:cubicBezTo>
                  <a:close/>
                  <a:moveTo>
                    <a:pt x="12152" y="685"/>
                  </a:moveTo>
                  <a:cubicBezTo>
                    <a:pt x="12105" y="685"/>
                    <a:pt x="12068" y="716"/>
                    <a:pt x="12041" y="757"/>
                  </a:cubicBezTo>
                  <a:cubicBezTo>
                    <a:pt x="12022" y="814"/>
                    <a:pt x="12041" y="889"/>
                    <a:pt x="12116" y="908"/>
                  </a:cubicBezTo>
                  <a:lnTo>
                    <a:pt x="12097" y="927"/>
                  </a:lnTo>
                  <a:lnTo>
                    <a:pt x="12154" y="927"/>
                  </a:lnTo>
                  <a:cubicBezTo>
                    <a:pt x="12192" y="927"/>
                    <a:pt x="12249" y="889"/>
                    <a:pt x="12268" y="851"/>
                  </a:cubicBezTo>
                  <a:cubicBezTo>
                    <a:pt x="12287" y="795"/>
                    <a:pt x="12268" y="719"/>
                    <a:pt x="12211" y="700"/>
                  </a:cubicBezTo>
                  <a:cubicBezTo>
                    <a:pt x="12190" y="690"/>
                    <a:pt x="12170" y="685"/>
                    <a:pt x="12152" y="685"/>
                  </a:cubicBezTo>
                  <a:close/>
                  <a:moveTo>
                    <a:pt x="5249" y="704"/>
                  </a:moveTo>
                  <a:cubicBezTo>
                    <a:pt x="5232" y="704"/>
                    <a:pt x="5214" y="709"/>
                    <a:pt x="5199" y="719"/>
                  </a:cubicBezTo>
                  <a:cubicBezTo>
                    <a:pt x="5142" y="738"/>
                    <a:pt x="5104" y="814"/>
                    <a:pt x="5142" y="870"/>
                  </a:cubicBezTo>
                  <a:lnTo>
                    <a:pt x="5123" y="889"/>
                  </a:lnTo>
                  <a:cubicBezTo>
                    <a:pt x="5151" y="917"/>
                    <a:pt x="5178" y="935"/>
                    <a:pt x="5206" y="935"/>
                  </a:cubicBezTo>
                  <a:cubicBezTo>
                    <a:pt x="5216" y="935"/>
                    <a:pt x="5226" y="932"/>
                    <a:pt x="5236" y="927"/>
                  </a:cubicBezTo>
                  <a:lnTo>
                    <a:pt x="5293" y="927"/>
                  </a:lnTo>
                  <a:cubicBezTo>
                    <a:pt x="5350" y="908"/>
                    <a:pt x="5369" y="833"/>
                    <a:pt x="5350" y="776"/>
                  </a:cubicBezTo>
                  <a:cubicBezTo>
                    <a:pt x="5336" y="735"/>
                    <a:pt x="5293" y="704"/>
                    <a:pt x="5249" y="704"/>
                  </a:cubicBezTo>
                  <a:close/>
                  <a:moveTo>
                    <a:pt x="13412" y="1361"/>
                  </a:moveTo>
                  <a:cubicBezTo>
                    <a:pt x="13372" y="1361"/>
                    <a:pt x="13332" y="1382"/>
                    <a:pt x="13307" y="1419"/>
                  </a:cubicBezTo>
                  <a:cubicBezTo>
                    <a:pt x="13269" y="1475"/>
                    <a:pt x="13288" y="1551"/>
                    <a:pt x="13345" y="1589"/>
                  </a:cubicBezTo>
                  <a:lnTo>
                    <a:pt x="13326" y="1589"/>
                  </a:lnTo>
                  <a:cubicBezTo>
                    <a:pt x="13336" y="1598"/>
                    <a:pt x="13350" y="1603"/>
                    <a:pt x="13364" y="1603"/>
                  </a:cubicBezTo>
                  <a:cubicBezTo>
                    <a:pt x="13378" y="1603"/>
                    <a:pt x="13392" y="1598"/>
                    <a:pt x="13402" y="1589"/>
                  </a:cubicBezTo>
                  <a:cubicBezTo>
                    <a:pt x="13439" y="1589"/>
                    <a:pt x="13477" y="1570"/>
                    <a:pt x="13515" y="1551"/>
                  </a:cubicBezTo>
                  <a:cubicBezTo>
                    <a:pt x="13534" y="1494"/>
                    <a:pt x="13534" y="1419"/>
                    <a:pt x="13477" y="1381"/>
                  </a:cubicBezTo>
                  <a:cubicBezTo>
                    <a:pt x="13457" y="1367"/>
                    <a:pt x="13435" y="1361"/>
                    <a:pt x="13412" y="1361"/>
                  </a:cubicBezTo>
                  <a:close/>
                  <a:moveTo>
                    <a:pt x="3983" y="1399"/>
                  </a:moveTo>
                  <a:cubicBezTo>
                    <a:pt x="3964" y="1399"/>
                    <a:pt x="3946" y="1405"/>
                    <a:pt x="3932" y="1419"/>
                  </a:cubicBezTo>
                  <a:cubicBezTo>
                    <a:pt x="3875" y="1456"/>
                    <a:pt x="3857" y="1532"/>
                    <a:pt x="3894" y="1589"/>
                  </a:cubicBezTo>
                  <a:cubicBezTo>
                    <a:pt x="3913" y="1608"/>
                    <a:pt x="3951" y="1626"/>
                    <a:pt x="3989" y="1626"/>
                  </a:cubicBezTo>
                  <a:cubicBezTo>
                    <a:pt x="4008" y="1626"/>
                    <a:pt x="4027" y="1626"/>
                    <a:pt x="4046" y="1608"/>
                  </a:cubicBezTo>
                  <a:cubicBezTo>
                    <a:pt x="4102" y="1570"/>
                    <a:pt x="4121" y="1513"/>
                    <a:pt x="4083" y="1456"/>
                  </a:cubicBezTo>
                  <a:cubicBezTo>
                    <a:pt x="4059" y="1420"/>
                    <a:pt x="4019" y="1399"/>
                    <a:pt x="3983" y="1399"/>
                  </a:cubicBezTo>
                  <a:close/>
                  <a:moveTo>
                    <a:pt x="14519" y="2241"/>
                  </a:moveTo>
                  <a:cubicBezTo>
                    <a:pt x="14489" y="2241"/>
                    <a:pt x="14460" y="2250"/>
                    <a:pt x="14441" y="2269"/>
                  </a:cubicBezTo>
                  <a:cubicBezTo>
                    <a:pt x="14403" y="2326"/>
                    <a:pt x="14403" y="2401"/>
                    <a:pt x="14441" y="2439"/>
                  </a:cubicBezTo>
                  <a:cubicBezTo>
                    <a:pt x="14460" y="2458"/>
                    <a:pt x="14498" y="2477"/>
                    <a:pt x="14517" y="2477"/>
                  </a:cubicBezTo>
                  <a:cubicBezTo>
                    <a:pt x="14555" y="2477"/>
                    <a:pt x="14592" y="2458"/>
                    <a:pt x="14611" y="2439"/>
                  </a:cubicBezTo>
                  <a:cubicBezTo>
                    <a:pt x="14649" y="2401"/>
                    <a:pt x="14649" y="2326"/>
                    <a:pt x="14611" y="2269"/>
                  </a:cubicBezTo>
                  <a:cubicBezTo>
                    <a:pt x="14583" y="2250"/>
                    <a:pt x="14550" y="2241"/>
                    <a:pt x="14519" y="2241"/>
                  </a:cubicBezTo>
                  <a:close/>
                  <a:moveTo>
                    <a:pt x="2871" y="2264"/>
                  </a:moveTo>
                  <a:cubicBezTo>
                    <a:pt x="2841" y="2264"/>
                    <a:pt x="2807" y="2279"/>
                    <a:pt x="2779" y="2307"/>
                  </a:cubicBezTo>
                  <a:cubicBezTo>
                    <a:pt x="2741" y="2345"/>
                    <a:pt x="2741" y="2420"/>
                    <a:pt x="2779" y="2477"/>
                  </a:cubicBezTo>
                  <a:cubicBezTo>
                    <a:pt x="2817" y="2496"/>
                    <a:pt x="2836" y="2496"/>
                    <a:pt x="2874" y="2496"/>
                  </a:cubicBezTo>
                  <a:cubicBezTo>
                    <a:pt x="2911" y="2496"/>
                    <a:pt x="2930" y="2496"/>
                    <a:pt x="2949" y="2477"/>
                  </a:cubicBezTo>
                  <a:cubicBezTo>
                    <a:pt x="3006" y="2420"/>
                    <a:pt x="3006" y="2345"/>
                    <a:pt x="2949" y="2307"/>
                  </a:cubicBezTo>
                  <a:cubicBezTo>
                    <a:pt x="2930" y="2279"/>
                    <a:pt x="2902" y="2264"/>
                    <a:pt x="2871" y="2264"/>
                  </a:cubicBezTo>
                  <a:close/>
                  <a:moveTo>
                    <a:pt x="15488" y="3282"/>
                  </a:moveTo>
                  <a:cubicBezTo>
                    <a:pt x="15460" y="3282"/>
                    <a:pt x="15431" y="3292"/>
                    <a:pt x="15405" y="3309"/>
                  </a:cubicBezTo>
                  <a:cubicBezTo>
                    <a:pt x="15367" y="3346"/>
                    <a:pt x="15349" y="3422"/>
                    <a:pt x="15386" y="3460"/>
                  </a:cubicBezTo>
                  <a:lnTo>
                    <a:pt x="15386" y="3479"/>
                  </a:lnTo>
                  <a:cubicBezTo>
                    <a:pt x="15424" y="3498"/>
                    <a:pt x="15443" y="3517"/>
                    <a:pt x="15481" y="3517"/>
                  </a:cubicBezTo>
                  <a:cubicBezTo>
                    <a:pt x="15519" y="3517"/>
                    <a:pt x="15538" y="3498"/>
                    <a:pt x="15556" y="3498"/>
                  </a:cubicBezTo>
                  <a:cubicBezTo>
                    <a:pt x="15613" y="3441"/>
                    <a:pt x="15613" y="3365"/>
                    <a:pt x="15575" y="3328"/>
                  </a:cubicBezTo>
                  <a:cubicBezTo>
                    <a:pt x="15555" y="3296"/>
                    <a:pt x="15522" y="3282"/>
                    <a:pt x="15488" y="3282"/>
                  </a:cubicBezTo>
                  <a:close/>
                  <a:moveTo>
                    <a:pt x="1903" y="3320"/>
                  </a:moveTo>
                  <a:cubicBezTo>
                    <a:pt x="1868" y="3320"/>
                    <a:pt x="1836" y="3334"/>
                    <a:pt x="1815" y="3365"/>
                  </a:cubicBezTo>
                  <a:cubicBezTo>
                    <a:pt x="1777" y="3422"/>
                    <a:pt x="1796" y="3498"/>
                    <a:pt x="1834" y="3535"/>
                  </a:cubicBezTo>
                  <a:cubicBezTo>
                    <a:pt x="1853" y="3554"/>
                    <a:pt x="1891" y="3554"/>
                    <a:pt x="1910" y="3554"/>
                  </a:cubicBezTo>
                  <a:cubicBezTo>
                    <a:pt x="1947" y="3554"/>
                    <a:pt x="1985" y="3535"/>
                    <a:pt x="2004" y="3517"/>
                  </a:cubicBezTo>
                  <a:cubicBezTo>
                    <a:pt x="2042" y="3460"/>
                    <a:pt x="2042" y="3384"/>
                    <a:pt x="1985" y="3346"/>
                  </a:cubicBezTo>
                  <a:cubicBezTo>
                    <a:pt x="1960" y="3329"/>
                    <a:pt x="1930" y="3320"/>
                    <a:pt x="1903" y="3320"/>
                  </a:cubicBezTo>
                  <a:close/>
                  <a:moveTo>
                    <a:pt x="16277" y="4461"/>
                  </a:moveTo>
                  <a:cubicBezTo>
                    <a:pt x="16258" y="4461"/>
                    <a:pt x="16238" y="4467"/>
                    <a:pt x="16218" y="4481"/>
                  </a:cubicBezTo>
                  <a:cubicBezTo>
                    <a:pt x="16161" y="4499"/>
                    <a:pt x="16142" y="4575"/>
                    <a:pt x="16161" y="4632"/>
                  </a:cubicBezTo>
                  <a:lnTo>
                    <a:pt x="16161" y="4651"/>
                  </a:lnTo>
                  <a:cubicBezTo>
                    <a:pt x="16180" y="4670"/>
                    <a:pt x="16218" y="4688"/>
                    <a:pt x="16275" y="4707"/>
                  </a:cubicBezTo>
                  <a:cubicBezTo>
                    <a:pt x="16294" y="4707"/>
                    <a:pt x="16312" y="4688"/>
                    <a:pt x="16331" y="4688"/>
                  </a:cubicBezTo>
                  <a:cubicBezTo>
                    <a:pt x="16388" y="4651"/>
                    <a:pt x="16407" y="4575"/>
                    <a:pt x="16369" y="4518"/>
                  </a:cubicBezTo>
                  <a:cubicBezTo>
                    <a:pt x="16345" y="4482"/>
                    <a:pt x="16312" y="4461"/>
                    <a:pt x="16277" y="4461"/>
                  </a:cubicBezTo>
                  <a:close/>
                  <a:moveTo>
                    <a:pt x="1147" y="4511"/>
                  </a:moveTo>
                  <a:cubicBezTo>
                    <a:pt x="1100" y="4511"/>
                    <a:pt x="1054" y="4533"/>
                    <a:pt x="1040" y="4575"/>
                  </a:cubicBezTo>
                  <a:cubicBezTo>
                    <a:pt x="1002" y="4632"/>
                    <a:pt x="1021" y="4707"/>
                    <a:pt x="1078" y="4726"/>
                  </a:cubicBezTo>
                  <a:lnTo>
                    <a:pt x="1078" y="4745"/>
                  </a:lnTo>
                  <a:lnTo>
                    <a:pt x="1135" y="4745"/>
                  </a:lnTo>
                  <a:cubicBezTo>
                    <a:pt x="1173" y="4745"/>
                    <a:pt x="1210" y="4726"/>
                    <a:pt x="1248" y="4688"/>
                  </a:cubicBezTo>
                  <a:cubicBezTo>
                    <a:pt x="1267" y="4632"/>
                    <a:pt x="1248" y="4556"/>
                    <a:pt x="1191" y="4518"/>
                  </a:cubicBezTo>
                  <a:cubicBezTo>
                    <a:pt x="1177" y="4514"/>
                    <a:pt x="1162" y="4511"/>
                    <a:pt x="1147" y="4511"/>
                  </a:cubicBezTo>
                  <a:close/>
                  <a:moveTo>
                    <a:pt x="16846" y="5759"/>
                  </a:moveTo>
                  <a:cubicBezTo>
                    <a:pt x="16832" y="5759"/>
                    <a:pt x="16817" y="5761"/>
                    <a:pt x="16804" y="5766"/>
                  </a:cubicBezTo>
                  <a:cubicBezTo>
                    <a:pt x="16747" y="5785"/>
                    <a:pt x="16709" y="5860"/>
                    <a:pt x="16728" y="5917"/>
                  </a:cubicBezTo>
                  <a:cubicBezTo>
                    <a:pt x="16747" y="5955"/>
                    <a:pt x="16804" y="5993"/>
                    <a:pt x="16842" y="5993"/>
                  </a:cubicBezTo>
                  <a:lnTo>
                    <a:pt x="16880" y="5993"/>
                  </a:lnTo>
                  <a:cubicBezTo>
                    <a:pt x="16936" y="5974"/>
                    <a:pt x="16974" y="5898"/>
                    <a:pt x="16955" y="5841"/>
                  </a:cubicBezTo>
                  <a:cubicBezTo>
                    <a:pt x="16941" y="5784"/>
                    <a:pt x="16893" y="5759"/>
                    <a:pt x="16846" y="5759"/>
                  </a:cubicBezTo>
                  <a:close/>
                  <a:moveTo>
                    <a:pt x="555" y="5807"/>
                  </a:moveTo>
                  <a:cubicBezTo>
                    <a:pt x="511" y="5807"/>
                    <a:pt x="468" y="5838"/>
                    <a:pt x="454" y="5879"/>
                  </a:cubicBezTo>
                  <a:cubicBezTo>
                    <a:pt x="435" y="5955"/>
                    <a:pt x="473" y="6012"/>
                    <a:pt x="530" y="6030"/>
                  </a:cubicBezTo>
                  <a:lnTo>
                    <a:pt x="530" y="6049"/>
                  </a:lnTo>
                  <a:lnTo>
                    <a:pt x="568" y="6049"/>
                  </a:lnTo>
                  <a:cubicBezTo>
                    <a:pt x="624" y="6049"/>
                    <a:pt x="662" y="6012"/>
                    <a:pt x="681" y="5955"/>
                  </a:cubicBezTo>
                  <a:cubicBezTo>
                    <a:pt x="700" y="5898"/>
                    <a:pt x="662" y="5841"/>
                    <a:pt x="605" y="5823"/>
                  </a:cubicBezTo>
                  <a:cubicBezTo>
                    <a:pt x="590" y="5812"/>
                    <a:pt x="572" y="5807"/>
                    <a:pt x="555" y="5807"/>
                  </a:cubicBezTo>
                  <a:close/>
                  <a:moveTo>
                    <a:pt x="17182" y="7127"/>
                  </a:moveTo>
                  <a:cubicBezTo>
                    <a:pt x="17106" y="7146"/>
                    <a:pt x="17069" y="7202"/>
                    <a:pt x="17087" y="7278"/>
                  </a:cubicBezTo>
                  <a:cubicBezTo>
                    <a:pt x="17087" y="7335"/>
                    <a:pt x="17144" y="7372"/>
                    <a:pt x="17201" y="7372"/>
                  </a:cubicBezTo>
                  <a:lnTo>
                    <a:pt x="17220" y="7372"/>
                  </a:lnTo>
                  <a:cubicBezTo>
                    <a:pt x="17276" y="7354"/>
                    <a:pt x="17333" y="7297"/>
                    <a:pt x="17314" y="7221"/>
                  </a:cubicBezTo>
                  <a:cubicBezTo>
                    <a:pt x="17295" y="7165"/>
                    <a:pt x="17239" y="7127"/>
                    <a:pt x="17182" y="7127"/>
                  </a:cubicBezTo>
                  <a:close/>
                  <a:moveTo>
                    <a:pt x="246" y="7183"/>
                  </a:moveTo>
                  <a:cubicBezTo>
                    <a:pt x="171" y="7183"/>
                    <a:pt x="114" y="7221"/>
                    <a:pt x="114" y="7278"/>
                  </a:cubicBezTo>
                  <a:cubicBezTo>
                    <a:pt x="95" y="7354"/>
                    <a:pt x="133" y="7410"/>
                    <a:pt x="209" y="7429"/>
                  </a:cubicBezTo>
                  <a:lnTo>
                    <a:pt x="227" y="7429"/>
                  </a:lnTo>
                  <a:cubicBezTo>
                    <a:pt x="284" y="7429"/>
                    <a:pt x="322" y="7372"/>
                    <a:pt x="341" y="7316"/>
                  </a:cubicBezTo>
                  <a:cubicBezTo>
                    <a:pt x="341" y="7259"/>
                    <a:pt x="303" y="7202"/>
                    <a:pt x="246" y="7183"/>
                  </a:cubicBezTo>
                  <a:close/>
                  <a:moveTo>
                    <a:pt x="17314" y="8544"/>
                  </a:moveTo>
                  <a:cubicBezTo>
                    <a:pt x="17258" y="8544"/>
                    <a:pt x="17201" y="8601"/>
                    <a:pt x="17201" y="8658"/>
                  </a:cubicBezTo>
                  <a:lnTo>
                    <a:pt x="17201" y="8677"/>
                  </a:lnTo>
                  <a:lnTo>
                    <a:pt x="17201" y="8696"/>
                  </a:lnTo>
                  <a:lnTo>
                    <a:pt x="17201" y="8714"/>
                  </a:lnTo>
                  <a:cubicBezTo>
                    <a:pt x="17201" y="8771"/>
                    <a:pt x="17258" y="8828"/>
                    <a:pt x="17314" y="8828"/>
                  </a:cubicBezTo>
                  <a:cubicBezTo>
                    <a:pt x="17390" y="8828"/>
                    <a:pt x="17447" y="8771"/>
                    <a:pt x="17447" y="8696"/>
                  </a:cubicBezTo>
                  <a:lnTo>
                    <a:pt x="17447" y="8677"/>
                  </a:lnTo>
                  <a:lnTo>
                    <a:pt x="17447" y="8658"/>
                  </a:lnTo>
                  <a:cubicBezTo>
                    <a:pt x="17447" y="8601"/>
                    <a:pt x="17390" y="8544"/>
                    <a:pt x="17314" y="8544"/>
                  </a:cubicBezTo>
                  <a:close/>
                  <a:moveTo>
                    <a:pt x="114" y="8601"/>
                  </a:moveTo>
                  <a:cubicBezTo>
                    <a:pt x="38" y="8601"/>
                    <a:pt x="1" y="8658"/>
                    <a:pt x="1" y="8714"/>
                  </a:cubicBezTo>
                  <a:lnTo>
                    <a:pt x="1" y="8733"/>
                  </a:lnTo>
                  <a:cubicBezTo>
                    <a:pt x="1" y="8790"/>
                    <a:pt x="57" y="8847"/>
                    <a:pt x="114" y="8847"/>
                  </a:cubicBezTo>
                  <a:cubicBezTo>
                    <a:pt x="171" y="8847"/>
                    <a:pt x="227" y="8790"/>
                    <a:pt x="227" y="8714"/>
                  </a:cubicBezTo>
                  <a:cubicBezTo>
                    <a:pt x="227" y="8658"/>
                    <a:pt x="171" y="8601"/>
                    <a:pt x="114" y="8601"/>
                  </a:cubicBezTo>
                  <a:close/>
                  <a:moveTo>
                    <a:pt x="17220" y="10000"/>
                  </a:moveTo>
                  <a:cubicBezTo>
                    <a:pt x="17163" y="10000"/>
                    <a:pt x="17106" y="10038"/>
                    <a:pt x="17087" y="10094"/>
                  </a:cubicBezTo>
                  <a:cubicBezTo>
                    <a:pt x="17069" y="10170"/>
                    <a:pt x="17125" y="10227"/>
                    <a:pt x="17182" y="10227"/>
                  </a:cubicBezTo>
                  <a:lnTo>
                    <a:pt x="17201" y="10227"/>
                  </a:lnTo>
                  <a:cubicBezTo>
                    <a:pt x="17208" y="10229"/>
                    <a:pt x="17216" y="10230"/>
                    <a:pt x="17224" y="10230"/>
                  </a:cubicBezTo>
                  <a:cubicBezTo>
                    <a:pt x="17272" y="10230"/>
                    <a:pt x="17314" y="10181"/>
                    <a:pt x="17314" y="10132"/>
                  </a:cubicBezTo>
                  <a:cubicBezTo>
                    <a:pt x="17333" y="10075"/>
                    <a:pt x="17295" y="10019"/>
                    <a:pt x="17220" y="10000"/>
                  </a:cubicBezTo>
                  <a:close/>
                  <a:moveTo>
                    <a:pt x="209" y="10019"/>
                  </a:moveTo>
                  <a:cubicBezTo>
                    <a:pt x="152" y="10038"/>
                    <a:pt x="95" y="10094"/>
                    <a:pt x="114" y="10151"/>
                  </a:cubicBezTo>
                  <a:lnTo>
                    <a:pt x="114" y="10170"/>
                  </a:lnTo>
                  <a:cubicBezTo>
                    <a:pt x="133" y="10208"/>
                    <a:pt x="171" y="10245"/>
                    <a:pt x="227" y="10245"/>
                  </a:cubicBezTo>
                  <a:lnTo>
                    <a:pt x="246" y="10245"/>
                  </a:lnTo>
                  <a:cubicBezTo>
                    <a:pt x="303" y="10245"/>
                    <a:pt x="360" y="10189"/>
                    <a:pt x="341" y="10113"/>
                  </a:cubicBezTo>
                  <a:cubicBezTo>
                    <a:pt x="341" y="10056"/>
                    <a:pt x="265" y="10019"/>
                    <a:pt x="209" y="10019"/>
                  </a:cubicBezTo>
                  <a:close/>
                  <a:moveTo>
                    <a:pt x="16867" y="11375"/>
                  </a:moveTo>
                  <a:cubicBezTo>
                    <a:pt x="16817" y="11375"/>
                    <a:pt x="16763" y="11408"/>
                    <a:pt x="16747" y="11455"/>
                  </a:cubicBezTo>
                  <a:cubicBezTo>
                    <a:pt x="16728" y="11512"/>
                    <a:pt x="16766" y="11587"/>
                    <a:pt x="16823" y="11606"/>
                  </a:cubicBezTo>
                  <a:lnTo>
                    <a:pt x="16861" y="11606"/>
                  </a:lnTo>
                  <a:cubicBezTo>
                    <a:pt x="16898" y="11606"/>
                    <a:pt x="16955" y="11587"/>
                    <a:pt x="16974" y="11531"/>
                  </a:cubicBezTo>
                  <a:cubicBezTo>
                    <a:pt x="16993" y="11474"/>
                    <a:pt x="16955" y="11398"/>
                    <a:pt x="16898" y="11379"/>
                  </a:cubicBezTo>
                  <a:cubicBezTo>
                    <a:pt x="16888" y="11376"/>
                    <a:pt x="16878" y="11375"/>
                    <a:pt x="16867" y="11375"/>
                  </a:cubicBezTo>
                  <a:close/>
                  <a:moveTo>
                    <a:pt x="579" y="11393"/>
                  </a:moveTo>
                  <a:cubicBezTo>
                    <a:pt x="569" y="11393"/>
                    <a:pt x="559" y="11395"/>
                    <a:pt x="549" y="11398"/>
                  </a:cubicBezTo>
                  <a:cubicBezTo>
                    <a:pt x="473" y="11417"/>
                    <a:pt x="454" y="11493"/>
                    <a:pt x="473" y="11550"/>
                  </a:cubicBezTo>
                  <a:lnTo>
                    <a:pt x="473" y="11569"/>
                  </a:lnTo>
                  <a:cubicBezTo>
                    <a:pt x="492" y="11606"/>
                    <a:pt x="530" y="11625"/>
                    <a:pt x="587" y="11625"/>
                  </a:cubicBezTo>
                  <a:lnTo>
                    <a:pt x="624" y="11625"/>
                  </a:lnTo>
                  <a:cubicBezTo>
                    <a:pt x="681" y="11606"/>
                    <a:pt x="719" y="11531"/>
                    <a:pt x="681" y="11474"/>
                  </a:cubicBezTo>
                  <a:cubicBezTo>
                    <a:pt x="666" y="11427"/>
                    <a:pt x="624" y="11393"/>
                    <a:pt x="579" y="11393"/>
                  </a:cubicBezTo>
                  <a:close/>
                  <a:moveTo>
                    <a:pt x="16297" y="12677"/>
                  </a:moveTo>
                  <a:cubicBezTo>
                    <a:pt x="16258" y="12677"/>
                    <a:pt x="16209" y="12698"/>
                    <a:pt x="16180" y="12740"/>
                  </a:cubicBezTo>
                  <a:cubicBezTo>
                    <a:pt x="16142" y="12797"/>
                    <a:pt x="16180" y="12873"/>
                    <a:pt x="16237" y="12892"/>
                  </a:cubicBezTo>
                  <a:lnTo>
                    <a:pt x="16237" y="12911"/>
                  </a:lnTo>
                  <a:lnTo>
                    <a:pt x="16275" y="12911"/>
                  </a:lnTo>
                  <a:cubicBezTo>
                    <a:pt x="16331" y="12911"/>
                    <a:pt x="16369" y="12892"/>
                    <a:pt x="16388" y="12854"/>
                  </a:cubicBezTo>
                  <a:cubicBezTo>
                    <a:pt x="16426" y="12797"/>
                    <a:pt x="16407" y="12721"/>
                    <a:pt x="16331" y="12684"/>
                  </a:cubicBezTo>
                  <a:cubicBezTo>
                    <a:pt x="16322" y="12679"/>
                    <a:pt x="16310" y="12677"/>
                    <a:pt x="16297" y="12677"/>
                  </a:cubicBezTo>
                  <a:close/>
                  <a:moveTo>
                    <a:pt x="1142" y="12696"/>
                  </a:moveTo>
                  <a:cubicBezTo>
                    <a:pt x="1126" y="12696"/>
                    <a:pt x="1111" y="12698"/>
                    <a:pt x="1097" y="12703"/>
                  </a:cubicBezTo>
                  <a:cubicBezTo>
                    <a:pt x="1040" y="12740"/>
                    <a:pt x="1021" y="12816"/>
                    <a:pt x="1040" y="12873"/>
                  </a:cubicBezTo>
                  <a:lnTo>
                    <a:pt x="1059" y="12873"/>
                  </a:lnTo>
                  <a:cubicBezTo>
                    <a:pt x="1078" y="12911"/>
                    <a:pt x="1116" y="12929"/>
                    <a:pt x="1154" y="12929"/>
                  </a:cubicBezTo>
                  <a:cubicBezTo>
                    <a:pt x="1173" y="12929"/>
                    <a:pt x="1191" y="12929"/>
                    <a:pt x="1210" y="12911"/>
                  </a:cubicBezTo>
                  <a:cubicBezTo>
                    <a:pt x="1267" y="12892"/>
                    <a:pt x="1286" y="12816"/>
                    <a:pt x="1248" y="12759"/>
                  </a:cubicBezTo>
                  <a:cubicBezTo>
                    <a:pt x="1234" y="12717"/>
                    <a:pt x="1188" y="12696"/>
                    <a:pt x="1142" y="12696"/>
                  </a:cubicBezTo>
                  <a:close/>
                  <a:moveTo>
                    <a:pt x="15507" y="13867"/>
                  </a:moveTo>
                  <a:cubicBezTo>
                    <a:pt x="15473" y="13867"/>
                    <a:pt x="15436" y="13881"/>
                    <a:pt x="15405" y="13912"/>
                  </a:cubicBezTo>
                  <a:cubicBezTo>
                    <a:pt x="15367" y="13969"/>
                    <a:pt x="15386" y="14045"/>
                    <a:pt x="15443" y="14082"/>
                  </a:cubicBezTo>
                  <a:cubicBezTo>
                    <a:pt x="15462" y="14101"/>
                    <a:pt x="15481" y="14101"/>
                    <a:pt x="15500" y="14101"/>
                  </a:cubicBezTo>
                  <a:cubicBezTo>
                    <a:pt x="15538" y="14101"/>
                    <a:pt x="15575" y="14082"/>
                    <a:pt x="15594" y="14063"/>
                  </a:cubicBezTo>
                  <a:cubicBezTo>
                    <a:pt x="15651" y="14007"/>
                    <a:pt x="15632" y="13931"/>
                    <a:pt x="15575" y="13893"/>
                  </a:cubicBezTo>
                  <a:cubicBezTo>
                    <a:pt x="15558" y="13876"/>
                    <a:pt x="15534" y="13867"/>
                    <a:pt x="15507" y="13867"/>
                  </a:cubicBezTo>
                  <a:close/>
                  <a:moveTo>
                    <a:pt x="1936" y="13886"/>
                  </a:moveTo>
                  <a:cubicBezTo>
                    <a:pt x="1908" y="13886"/>
                    <a:pt x="1878" y="13895"/>
                    <a:pt x="1853" y="13912"/>
                  </a:cubicBezTo>
                  <a:cubicBezTo>
                    <a:pt x="1815" y="13950"/>
                    <a:pt x="1796" y="14026"/>
                    <a:pt x="1834" y="14082"/>
                  </a:cubicBezTo>
                  <a:cubicBezTo>
                    <a:pt x="1853" y="14101"/>
                    <a:pt x="1891" y="14120"/>
                    <a:pt x="1929" y="14120"/>
                  </a:cubicBezTo>
                  <a:cubicBezTo>
                    <a:pt x="1966" y="14120"/>
                    <a:pt x="1985" y="14120"/>
                    <a:pt x="2004" y="14101"/>
                  </a:cubicBezTo>
                  <a:cubicBezTo>
                    <a:pt x="2061" y="14063"/>
                    <a:pt x="2061" y="13988"/>
                    <a:pt x="2023" y="13931"/>
                  </a:cubicBezTo>
                  <a:cubicBezTo>
                    <a:pt x="2002" y="13900"/>
                    <a:pt x="1970" y="13886"/>
                    <a:pt x="1936" y="13886"/>
                  </a:cubicBezTo>
                  <a:close/>
                  <a:moveTo>
                    <a:pt x="14538" y="14923"/>
                  </a:moveTo>
                  <a:cubicBezTo>
                    <a:pt x="14507" y="14923"/>
                    <a:pt x="14479" y="14933"/>
                    <a:pt x="14460" y="14952"/>
                  </a:cubicBezTo>
                  <a:cubicBezTo>
                    <a:pt x="14422" y="14990"/>
                    <a:pt x="14422" y="15065"/>
                    <a:pt x="14460" y="15122"/>
                  </a:cubicBezTo>
                  <a:cubicBezTo>
                    <a:pt x="14474" y="15135"/>
                    <a:pt x="14496" y="15149"/>
                    <a:pt x="14522" y="15149"/>
                  </a:cubicBezTo>
                  <a:cubicBezTo>
                    <a:pt x="14533" y="15149"/>
                    <a:pt x="14544" y="15146"/>
                    <a:pt x="14555" y="15141"/>
                  </a:cubicBezTo>
                  <a:cubicBezTo>
                    <a:pt x="14560" y="15146"/>
                    <a:pt x="14567" y="15149"/>
                    <a:pt x="14575" y="15149"/>
                  </a:cubicBezTo>
                  <a:cubicBezTo>
                    <a:pt x="14594" y="15149"/>
                    <a:pt x="14617" y="15135"/>
                    <a:pt x="14630" y="15122"/>
                  </a:cubicBezTo>
                  <a:cubicBezTo>
                    <a:pt x="14668" y="15065"/>
                    <a:pt x="14668" y="14990"/>
                    <a:pt x="14630" y="14952"/>
                  </a:cubicBezTo>
                  <a:cubicBezTo>
                    <a:pt x="14602" y="14933"/>
                    <a:pt x="14569" y="14923"/>
                    <a:pt x="14538" y="14923"/>
                  </a:cubicBezTo>
                  <a:close/>
                  <a:moveTo>
                    <a:pt x="2895" y="14928"/>
                  </a:moveTo>
                  <a:cubicBezTo>
                    <a:pt x="2864" y="14928"/>
                    <a:pt x="2836" y="14942"/>
                    <a:pt x="2817" y="14971"/>
                  </a:cubicBezTo>
                  <a:cubicBezTo>
                    <a:pt x="2779" y="15009"/>
                    <a:pt x="2779" y="15084"/>
                    <a:pt x="2817" y="15141"/>
                  </a:cubicBezTo>
                  <a:cubicBezTo>
                    <a:pt x="2836" y="15160"/>
                    <a:pt x="2874" y="15179"/>
                    <a:pt x="2893" y="15179"/>
                  </a:cubicBezTo>
                  <a:cubicBezTo>
                    <a:pt x="2930" y="15179"/>
                    <a:pt x="2968" y="15160"/>
                    <a:pt x="2987" y="15141"/>
                  </a:cubicBezTo>
                  <a:cubicBezTo>
                    <a:pt x="3025" y="15084"/>
                    <a:pt x="3025" y="15009"/>
                    <a:pt x="2987" y="14971"/>
                  </a:cubicBezTo>
                  <a:cubicBezTo>
                    <a:pt x="2959" y="14942"/>
                    <a:pt x="2926" y="14928"/>
                    <a:pt x="2895" y="14928"/>
                  </a:cubicBezTo>
                  <a:close/>
                  <a:moveTo>
                    <a:pt x="13447" y="15795"/>
                  </a:moveTo>
                  <a:cubicBezTo>
                    <a:pt x="13419" y="15795"/>
                    <a:pt x="13389" y="15804"/>
                    <a:pt x="13364" y="15821"/>
                  </a:cubicBezTo>
                  <a:cubicBezTo>
                    <a:pt x="13307" y="15840"/>
                    <a:pt x="13288" y="15916"/>
                    <a:pt x="13326" y="15973"/>
                  </a:cubicBezTo>
                  <a:cubicBezTo>
                    <a:pt x="13345" y="16010"/>
                    <a:pt x="13383" y="16029"/>
                    <a:pt x="13421" y="16029"/>
                  </a:cubicBezTo>
                  <a:cubicBezTo>
                    <a:pt x="13439" y="16029"/>
                    <a:pt x="13477" y="16029"/>
                    <a:pt x="13496" y="16010"/>
                  </a:cubicBezTo>
                  <a:cubicBezTo>
                    <a:pt x="13553" y="15973"/>
                    <a:pt x="13553" y="15897"/>
                    <a:pt x="13534" y="15840"/>
                  </a:cubicBezTo>
                  <a:cubicBezTo>
                    <a:pt x="13513" y="15809"/>
                    <a:pt x="13481" y="15795"/>
                    <a:pt x="13447" y="15795"/>
                  </a:cubicBezTo>
                  <a:close/>
                  <a:moveTo>
                    <a:pt x="4018" y="15802"/>
                  </a:moveTo>
                  <a:cubicBezTo>
                    <a:pt x="3978" y="15802"/>
                    <a:pt x="3938" y="15822"/>
                    <a:pt x="3913" y="15859"/>
                  </a:cubicBezTo>
                  <a:cubicBezTo>
                    <a:pt x="3875" y="15916"/>
                    <a:pt x="3894" y="15991"/>
                    <a:pt x="3951" y="16010"/>
                  </a:cubicBezTo>
                  <a:cubicBezTo>
                    <a:pt x="3970" y="16029"/>
                    <a:pt x="3989" y="16029"/>
                    <a:pt x="4027" y="16029"/>
                  </a:cubicBezTo>
                  <a:cubicBezTo>
                    <a:pt x="4034" y="16033"/>
                    <a:pt x="4041" y="16034"/>
                    <a:pt x="4048" y="16034"/>
                  </a:cubicBezTo>
                  <a:cubicBezTo>
                    <a:pt x="4078" y="16034"/>
                    <a:pt x="4106" y="16007"/>
                    <a:pt x="4121" y="15991"/>
                  </a:cubicBezTo>
                  <a:cubicBezTo>
                    <a:pt x="4159" y="15935"/>
                    <a:pt x="4140" y="15859"/>
                    <a:pt x="4083" y="15821"/>
                  </a:cubicBezTo>
                  <a:cubicBezTo>
                    <a:pt x="4063" y="15808"/>
                    <a:pt x="4041" y="15802"/>
                    <a:pt x="4018" y="15802"/>
                  </a:cubicBezTo>
                  <a:close/>
                  <a:moveTo>
                    <a:pt x="12186" y="16468"/>
                  </a:moveTo>
                  <a:cubicBezTo>
                    <a:pt x="12168" y="16468"/>
                    <a:pt x="12151" y="16472"/>
                    <a:pt x="12135" y="16483"/>
                  </a:cubicBezTo>
                  <a:cubicBezTo>
                    <a:pt x="12079" y="16502"/>
                    <a:pt x="12041" y="16577"/>
                    <a:pt x="12079" y="16634"/>
                  </a:cubicBezTo>
                  <a:cubicBezTo>
                    <a:pt x="12097" y="16672"/>
                    <a:pt x="12135" y="16691"/>
                    <a:pt x="12173" y="16691"/>
                  </a:cubicBezTo>
                  <a:cubicBezTo>
                    <a:pt x="12183" y="16700"/>
                    <a:pt x="12192" y="16705"/>
                    <a:pt x="12201" y="16705"/>
                  </a:cubicBezTo>
                  <a:cubicBezTo>
                    <a:pt x="12211" y="16705"/>
                    <a:pt x="12220" y="16700"/>
                    <a:pt x="12230" y="16691"/>
                  </a:cubicBezTo>
                  <a:cubicBezTo>
                    <a:pt x="12287" y="16672"/>
                    <a:pt x="12305" y="16596"/>
                    <a:pt x="12287" y="16540"/>
                  </a:cubicBezTo>
                  <a:cubicBezTo>
                    <a:pt x="12273" y="16499"/>
                    <a:pt x="12230" y="16468"/>
                    <a:pt x="12186" y="16468"/>
                  </a:cubicBezTo>
                  <a:close/>
                  <a:moveTo>
                    <a:pt x="5270" y="16476"/>
                  </a:moveTo>
                  <a:cubicBezTo>
                    <a:pt x="5223" y="16476"/>
                    <a:pt x="5175" y="16501"/>
                    <a:pt x="5161" y="16558"/>
                  </a:cubicBezTo>
                  <a:cubicBezTo>
                    <a:pt x="5142" y="16615"/>
                    <a:pt x="5161" y="16672"/>
                    <a:pt x="5217" y="16710"/>
                  </a:cubicBezTo>
                  <a:lnTo>
                    <a:pt x="5274" y="16710"/>
                  </a:lnTo>
                  <a:cubicBezTo>
                    <a:pt x="5312" y="16710"/>
                    <a:pt x="5350" y="16691"/>
                    <a:pt x="5369" y="16653"/>
                  </a:cubicBezTo>
                  <a:cubicBezTo>
                    <a:pt x="5406" y="16577"/>
                    <a:pt x="5369" y="16521"/>
                    <a:pt x="5312" y="16483"/>
                  </a:cubicBezTo>
                  <a:cubicBezTo>
                    <a:pt x="5299" y="16478"/>
                    <a:pt x="5284" y="16476"/>
                    <a:pt x="5270" y="16476"/>
                  </a:cubicBezTo>
                  <a:close/>
                  <a:moveTo>
                    <a:pt x="10841" y="16932"/>
                  </a:moveTo>
                  <a:cubicBezTo>
                    <a:pt x="10832" y="16932"/>
                    <a:pt x="10822" y="16933"/>
                    <a:pt x="10812" y="16936"/>
                  </a:cubicBezTo>
                  <a:cubicBezTo>
                    <a:pt x="10737" y="16955"/>
                    <a:pt x="10699" y="17012"/>
                    <a:pt x="10718" y="17088"/>
                  </a:cubicBezTo>
                  <a:cubicBezTo>
                    <a:pt x="10737" y="17125"/>
                    <a:pt x="10793" y="17163"/>
                    <a:pt x="10831" y="17163"/>
                  </a:cubicBezTo>
                  <a:lnTo>
                    <a:pt x="10869" y="17163"/>
                  </a:lnTo>
                  <a:cubicBezTo>
                    <a:pt x="10926" y="17144"/>
                    <a:pt x="10963" y="17088"/>
                    <a:pt x="10945" y="17031"/>
                  </a:cubicBezTo>
                  <a:cubicBezTo>
                    <a:pt x="10929" y="16968"/>
                    <a:pt x="10887" y="16932"/>
                    <a:pt x="10841" y="16932"/>
                  </a:cubicBezTo>
                  <a:close/>
                  <a:moveTo>
                    <a:pt x="6606" y="16932"/>
                  </a:moveTo>
                  <a:cubicBezTo>
                    <a:pt x="6560" y="16932"/>
                    <a:pt x="6518" y="16968"/>
                    <a:pt x="6503" y="17031"/>
                  </a:cubicBezTo>
                  <a:cubicBezTo>
                    <a:pt x="6484" y="17088"/>
                    <a:pt x="6522" y="17163"/>
                    <a:pt x="6578" y="17163"/>
                  </a:cubicBezTo>
                  <a:lnTo>
                    <a:pt x="6616" y="17182"/>
                  </a:lnTo>
                  <a:cubicBezTo>
                    <a:pt x="6673" y="17182"/>
                    <a:pt x="6711" y="17144"/>
                    <a:pt x="6730" y="17088"/>
                  </a:cubicBezTo>
                  <a:cubicBezTo>
                    <a:pt x="6748" y="17031"/>
                    <a:pt x="6711" y="16955"/>
                    <a:pt x="6635" y="16936"/>
                  </a:cubicBezTo>
                  <a:cubicBezTo>
                    <a:pt x="6625" y="16933"/>
                    <a:pt x="6616" y="16932"/>
                    <a:pt x="6606" y="16932"/>
                  </a:cubicBezTo>
                  <a:close/>
                  <a:moveTo>
                    <a:pt x="8015" y="17163"/>
                  </a:moveTo>
                  <a:cubicBezTo>
                    <a:pt x="7958" y="17163"/>
                    <a:pt x="7901" y="17220"/>
                    <a:pt x="7901" y="17277"/>
                  </a:cubicBezTo>
                  <a:cubicBezTo>
                    <a:pt x="7882" y="17333"/>
                    <a:pt x="7939" y="17390"/>
                    <a:pt x="8015" y="17409"/>
                  </a:cubicBezTo>
                  <a:cubicBezTo>
                    <a:pt x="8072" y="17409"/>
                    <a:pt x="8128" y="17352"/>
                    <a:pt x="8128" y="17296"/>
                  </a:cubicBezTo>
                  <a:cubicBezTo>
                    <a:pt x="8128" y="17239"/>
                    <a:pt x="8090" y="17182"/>
                    <a:pt x="8015" y="17163"/>
                  </a:cubicBezTo>
                  <a:close/>
                  <a:moveTo>
                    <a:pt x="9432" y="17163"/>
                  </a:moveTo>
                  <a:cubicBezTo>
                    <a:pt x="9357" y="17182"/>
                    <a:pt x="9319" y="17239"/>
                    <a:pt x="9319" y="17296"/>
                  </a:cubicBezTo>
                  <a:cubicBezTo>
                    <a:pt x="9319" y="17352"/>
                    <a:pt x="9376" y="17409"/>
                    <a:pt x="9451" y="17409"/>
                  </a:cubicBezTo>
                  <a:cubicBezTo>
                    <a:pt x="9508" y="17390"/>
                    <a:pt x="9565" y="17333"/>
                    <a:pt x="9546" y="17277"/>
                  </a:cubicBezTo>
                  <a:cubicBezTo>
                    <a:pt x="9546" y="17201"/>
                    <a:pt x="9489" y="17163"/>
                    <a:pt x="9432" y="17163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3429575" y="1940300"/>
              <a:ext cx="374725" cy="374750"/>
            </a:xfrm>
            <a:custGeom>
              <a:avLst/>
              <a:gdLst/>
              <a:ahLst/>
              <a:cxnLst/>
              <a:rect l="l" t="t" r="r" b="b"/>
              <a:pathLst>
                <a:path w="14989" h="14990" extrusionOk="0">
                  <a:moveTo>
                    <a:pt x="7825" y="1"/>
                  </a:moveTo>
                  <a:cubicBezTo>
                    <a:pt x="7750" y="1"/>
                    <a:pt x="7712" y="57"/>
                    <a:pt x="7693" y="114"/>
                  </a:cubicBezTo>
                  <a:cubicBezTo>
                    <a:pt x="7693" y="190"/>
                    <a:pt x="7750" y="246"/>
                    <a:pt x="7806" y="246"/>
                  </a:cubicBezTo>
                  <a:lnTo>
                    <a:pt x="7825" y="246"/>
                  </a:lnTo>
                  <a:cubicBezTo>
                    <a:pt x="7882" y="246"/>
                    <a:pt x="7939" y="190"/>
                    <a:pt x="7939" y="133"/>
                  </a:cubicBezTo>
                  <a:cubicBezTo>
                    <a:pt x="7939" y="57"/>
                    <a:pt x="7882" y="20"/>
                    <a:pt x="7825" y="1"/>
                  </a:cubicBezTo>
                  <a:close/>
                  <a:moveTo>
                    <a:pt x="6408" y="76"/>
                  </a:moveTo>
                  <a:cubicBezTo>
                    <a:pt x="6332" y="95"/>
                    <a:pt x="6294" y="152"/>
                    <a:pt x="6294" y="209"/>
                  </a:cubicBezTo>
                  <a:cubicBezTo>
                    <a:pt x="6313" y="265"/>
                    <a:pt x="6351" y="322"/>
                    <a:pt x="6427" y="322"/>
                  </a:cubicBezTo>
                  <a:cubicBezTo>
                    <a:pt x="6502" y="303"/>
                    <a:pt x="6540" y="246"/>
                    <a:pt x="6540" y="190"/>
                  </a:cubicBezTo>
                  <a:cubicBezTo>
                    <a:pt x="6521" y="114"/>
                    <a:pt x="6464" y="76"/>
                    <a:pt x="6408" y="76"/>
                  </a:cubicBezTo>
                  <a:close/>
                  <a:moveTo>
                    <a:pt x="9206" y="204"/>
                  </a:moveTo>
                  <a:cubicBezTo>
                    <a:pt x="9149" y="204"/>
                    <a:pt x="9107" y="240"/>
                    <a:pt x="9092" y="303"/>
                  </a:cubicBezTo>
                  <a:cubicBezTo>
                    <a:pt x="9073" y="360"/>
                    <a:pt x="9111" y="416"/>
                    <a:pt x="9186" y="435"/>
                  </a:cubicBezTo>
                  <a:lnTo>
                    <a:pt x="9205" y="435"/>
                  </a:lnTo>
                  <a:cubicBezTo>
                    <a:pt x="9262" y="435"/>
                    <a:pt x="9300" y="398"/>
                    <a:pt x="9319" y="341"/>
                  </a:cubicBezTo>
                  <a:cubicBezTo>
                    <a:pt x="9337" y="284"/>
                    <a:pt x="9300" y="227"/>
                    <a:pt x="9243" y="209"/>
                  </a:cubicBezTo>
                  <a:cubicBezTo>
                    <a:pt x="9230" y="205"/>
                    <a:pt x="9218" y="204"/>
                    <a:pt x="9206" y="204"/>
                  </a:cubicBezTo>
                  <a:close/>
                  <a:moveTo>
                    <a:pt x="5047" y="412"/>
                  </a:moveTo>
                  <a:cubicBezTo>
                    <a:pt x="5035" y="412"/>
                    <a:pt x="5022" y="413"/>
                    <a:pt x="5009" y="416"/>
                  </a:cubicBezTo>
                  <a:cubicBezTo>
                    <a:pt x="4952" y="435"/>
                    <a:pt x="4915" y="511"/>
                    <a:pt x="4933" y="568"/>
                  </a:cubicBezTo>
                  <a:cubicBezTo>
                    <a:pt x="4952" y="624"/>
                    <a:pt x="5009" y="643"/>
                    <a:pt x="5047" y="643"/>
                  </a:cubicBezTo>
                  <a:lnTo>
                    <a:pt x="5085" y="643"/>
                  </a:lnTo>
                  <a:cubicBezTo>
                    <a:pt x="5160" y="624"/>
                    <a:pt x="5179" y="549"/>
                    <a:pt x="5160" y="492"/>
                  </a:cubicBezTo>
                  <a:cubicBezTo>
                    <a:pt x="5145" y="445"/>
                    <a:pt x="5104" y="412"/>
                    <a:pt x="5047" y="412"/>
                  </a:cubicBezTo>
                  <a:close/>
                  <a:moveTo>
                    <a:pt x="10540" y="655"/>
                  </a:moveTo>
                  <a:cubicBezTo>
                    <a:pt x="10494" y="655"/>
                    <a:pt x="10448" y="676"/>
                    <a:pt x="10434" y="719"/>
                  </a:cubicBezTo>
                  <a:cubicBezTo>
                    <a:pt x="10396" y="794"/>
                    <a:pt x="10434" y="851"/>
                    <a:pt x="10490" y="889"/>
                  </a:cubicBezTo>
                  <a:lnTo>
                    <a:pt x="10528" y="889"/>
                  </a:lnTo>
                  <a:cubicBezTo>
                    <a:pt x="10585" y="889"/>
                    <a:pt x="10623" y="870"/>
                    <a:pt x="10642" y="832"/>
                  </a:cubicBezTo>
                  <a:cubicBezTo>
                    <a:pt x="10661" y="757"/>
                    <a:pt x="10642" y="700"/>
                    <a:pt x="10585" y="662"/>
                  </a:cubicBezTo>
                  <a:cubicBezTo>
                    <a:pt x="10571" y="657"/>
                    <a:pt x="10555" y="655"/>
                    <a:pt x="10540" y="655"/>
                  </a:cubicBezTo>
                  <a:close/>
                  <a:moveTo>
                    <a:pt x="3789" y="1002"/>
                  </a:moveTo>
                  <a:cubicBezTo>
                    <a:pt x="3766" y="1002"/>
                    <a:pt x="3744" y="1008"/>
                    <a:pt x="3724" y="1021"/>
                  </a:cubicBezTo>
                  <a:cubicBezTo>
                    <a:pt x="3667" y="1040"/>
                    <a:pt x="3648" y="1116"/>
                    <a:pt x="3686" y="1172"/>
                  </a:cubicBezTo>
                  <a:cubicBezTo>
                    <a:pt x="3705" y="1210"/>
                    <a:pt x="3743" y="1229"/>
                    <a:pt x="3780" y="1229"/>
                  </a:cubicBezTo>
                  <a:lnTo>
                    <a:pt x="3837" y="1229"/>
                  </a:lnTo>
                  <a:cubicBezTo>
                    <a:pt x="3894" y="1191"/>
                    <a:pt x="3913" y="1116"/>
                    <a:pt x="3894" y="1059"/>
                  </a:cubicBezTo>
                  <a:cubicBezTo>
                    <a:pt x="3869" y="1022"/>
                    <a:pt x="3829" y="1002"/>
                    <a:pt x="3789" y="1002"/>
                  </a:cubicBezTo>
                  <a:close/>
                  <a:moveTo>
                    <a:pt x="11739" y="1354"/>
                  </a:moveTo>
                  <a:cubicBezTo>
                    <a:pt x="11710" y="1354"/>
                    <a:pt x="11683" y="1368"/>
                    <a:pt x="11662" y="1399"/>
                  </a:cubicBezTo>
                  <a:cubicBezTo>
                    <a:pt x="11625" y="1456"/>
                    <a:pt x="11625" y="1532"/>
                    <a:pt x="11681" y="1569"/>
                  </a:cubicBezTo>
                  <a:cubicBezTo>
                    <a:pt x="11700" y="1588"/>
                    <a:pt x="11719" y="1588"/>
                    <a:pt x="11757" y="1588"/>
                  </a:cubicBezTo>
                  <a:cubicBezTo>
                    <a:pt x="11795" y="1588"/>
                    <a:pt x="11832" y="1569"/>
                    <a:pt x="11851" y="1551"/>
                  </a:cubicBezTo>
                  <a:cubicBezTo>
                    <a:pt x="11889" y="1494"/>
                    <a:pt x="11870" y="1418"/>
                    <a:pt x="11814" y="1380"/>
                  </a:cubicBezTo>
                  <a:cubicBezTo>
                    <a:pt x="11788" y="1363"/>
                    <a:pt x="11763" y="1354"/>
                    <a:pt x="11739" y="1354"/>
                  </a:cubicBezTo>
                  <a:close/>
                  <a:moveTo>
                    <a:pt x="2616" y="1817"/>
                  </a:moveTo>
                  <a:cubicBezTo>
                    <a:pt x="2588" y="1817"/>
                    <a:pt x="2559" y="1827"/>
                    <a:pt x="2533" y="1853"/>
                  </a:cubicBezTo>
                  <a:cubicBezTo>
                    <a:pt x="2495" y="1891"/>
                    <a:pt x="2495" y="1966"/>
                    <a:pt x="2533" y="2004"/>
                  </a:cubicBezTo>
                  <a:lnTo>
                    <a:pt x="2552" y="2004"/>
                  </a:lnTo>
                  <a:cubicBezTo>
                    <a:pt x="2571" y="2042"/>
                    <a:pt x="2590" y="2042"/>
                    <a:pt x="2609" y="2061"/>
                  </a:cubicBezTo>
                  <a:cubicBezTo>
                    <a:pt x="2646" y="2061"/>
                    <a:pt x="2665" y="2042"/>
                    <a:pt x="2703" y="2023"/>
                  </a:cubicBezTo>
                  <a:cubicBezTo>
                    <a:pt x="2741" y="1985"/>
                    <a:pt x="2741" y="1910"/>
                    <a:pt x="2703" y="1853"/>
                  </a:cubicBezTo>
                  <a:cubicBezTo>
                    <a:pt x="2682" y="1832"/>
                    <a:pt x="2650" y="1817"/>
                    <a:pt x="2616" y="1817"/>
                  </a:cubicBezTo>
                  <a:close/>
                  <a:moveTo>
                    <a:pt x="12796" y="2264"/>
                  </a:moveTo>
                  <a:cubicBezTo>
                    <a:pt x="12768" y="2264"/>
                    <a:pt x="12740" y="2278"/>
                    <a:pt x="12721" y="2307"/>
                  </a:cubicBezTo>
                  <a:cubicBezTo>
                    <a:pt x="12664" y="2344"/>
                    <a:pt x="12664" y="2420"/>
                    <a:pt x="12721" y="2477"/>
                  </a:cubicBezTo>
                  <a:cubicBezTo>
                    <a:pt x="12740" y="2496"/>
                    <a:pt x="12778" y="2496"/>
                    <a:pt x="12796" y="2496"/>
                  </a:cubicBezTo>
                  <a:cubicBezTo>
                    <a:pt x="12834" y="2496"/>
                    <a:pt x="12853" y="2496"/>
                    <a:pt x="12872" y="2477"/>
                  </a:cubicBezTo>
                  <a:cubicBezTo>
                    <a:pt x="12929" y="2420"/>
                    <a:pt x="12929" y="2344"/>
                    <a:pt x="12872" y="2307"/>
                  </a:cubicBezTo>
                  <a:cubicBezTo>
                    <a:pt x="12853" y="2278"/>
                    <a:pt x="12825" y="2264"/>
                    <a:pt x="12796" y="2264"/>
                  </a:cubicBezTo>
                  <a:close/>
                  <a:moveTo>
                    <a:pt x="1669" y="2834"/>
                  </a:moveTo>
                  <a:cubicBezTo>
                    <a:pt x="1630" y="2834"/>
                    <a:pt x="1592" y="2850"/>
                    <a:pt x="1569" y="2874"/>
                  </a:cubicBezTo>
                  <a:cubicBezTo>
                    <a:pt x="1531" y="2930"/>
                    <a:pt x="1531" y="3006"/>
                    <a:pt x="1588" y="3044"/>
                  </a:cubicBezTo>
                  <a:lnTo>
                    <a:pt x="1607" y="3044"/>
                  </a:lnTo>
                  <a:cubicBezTo>
                    <a:pt x="1626" y="3063"/>
                    <a:pt x="1645" y="3063"/>
                    <a:pt x="1664" y="3063"/>
                  </a:cubicBezTo>
                  <a:cubicBezTo>
                    <a:pt x="1701" y="3063"/>
                    <a:pt x="1739" y="3063"/>
                    <a:pt x="1758" y="3025"/>
                  </a:cubicBezTo>
                  <a:cubicBezTo>
                    <a:pt x="1796" y="2968"/>
                    <a:pt x="1796" y="2893"/>
                    <a:pt x="1739" y="2855"/>
                  </a:cubicBezTo>
                  <a:cubicBezTo>
                    <a:pt x="1717" y="2840"/>
                    <a:pt x="1693" y="2834"/>
                    <a:pt x="1669" y="2834"/>
                  </a:cubicBezTo>
                  <a:close/>
                  <a:moveTo>
                    <a:pt x="13674" y="3364"/>
                  </a:moveTo>
                  <a:cubicBezTo>
                    <a:pt x="13652" y="3364"/>
                    <a:pt x="13629" y="3371"/>
                    <a:pt x="13609" y="3384"/>
                  </a:cubicBezTo>
                  <a:cubicBezTo>
                    <a:pt x="13552" y="3422"/>
                    <a:pt x="13534" y="3497"/>
                    <a:pt x="13571" y="3554"/>
                  </a:cubicBezTo>
                  <a:cubicBezTo>
                    <a:pt x="13590" y="3573"/>
                    <a:pt x="13628" y="3611"/>
                    <a:pt x="13666" y="3611"/>
                  </a:cubicBezTo>
                  <a:cubicBezTo>
                    <a:pt x="13685" y="3611"/>
                    <a:pt x="13723" y="3592"/>
                    <a:pt x="13741" y="3592"/>
                  </a:cubicBezTo>
                  <a:cubicBezTo>
                    <a:pt x="13798" y="3554"/>
                    <a:pt x="13798" y="3478"/>
                    <a:pt x="13779" y="3422"/>
                  </a:cubicBezTo>
                  <a:cubicBezTo>
                    <a:pt x="13755" y="3385"/>
                    <a:pt x="13715" y="3364"/>
                    <a:pt x="13674" y="3364"/>
                  </a:cubicBezTo>
                  <a:close/>
                  <a:moveTo>
                    <a:pt x="922" y="4019"/>
                  </a:moveTo>
                  <a:cubicBezTo>
                    <a:pt x="880" y="4019"/>
                    <a:pt x="841" y="4041"/>
                    <a:pt x="813" y="4083"/>
                  </a:cubicBezTo>
                  <a:cubicBezTo>
                    <a:pt x="794" y="4140"/>
                    <a:pt x="813" y="4216"/>
                    <a:pt x="870" y="4234"/>
                  </a:cubicBezTo>
                  <a:cubicBezTo>
                    <a:pt x="889" y="4253"/>
                    <a:pt x="907" y="4253"/>
                    <a:pt x="926" y="4253"/>
                  </a:cubicBezTo>
                  <a:cubicBezTo>
                    <a:pt x="964" y="4253"/>
                    <a:pt x="1002" y="4234"/>
                    <a:pt x="1021" y="4197"/>
                  </a:cubicBezTo>
                  <a:cubicBezTo>
                    <a:pt x="1059" y="4140"/>
                    <a:pt x="1021" y="4064"/>
                    <a:pt x="964" y="4027"/>
                  </a:cubicBezTo>
                  <a:cubicBezTo>
                    <a:pt x="950" y="4022"/>
                    <a:pt x="936" y="4019"/>
                    <a:pt x="922" y="4019"/>
                  </a:cubicBezTo>
                  <a:close/>
                  <a:moveTo>
                    <a:pt x="14321" y="4608"/>
                  </a:moveTo>
                  <a:cubicBezTo>
                    <a:pt x="14310" y="4608"/>
                    <a:pt x="14300" y="4609"/>
                    <a:pt x="14290" y="4613"/>
                  </a:cubicBezTo>
                  <a:cubicBezTo>
                    <a:pt x="14233" y="4650"/>
                    <a:pt x="14195" y="4707"/>
                    <a:pt x="14233" y="4783"/>
                  </a:cubicBezTo>
                  <a:lnTo>
                    <a:pt x="14214" y="4783"/>
                  </a:lnTo>
                  <a:cubicBezTo>
                    <a:pt x="14233" y="4820"/>
                    <a:pt x="14290" y="4839"/>
                    <a:pt x="14327" y="4839"/>
                  </a:cubicBezTo>
                  <a:lnTo>
                    <a:pt x="14384" y="4839"/>
                  </a:lnTo>
                  <a:cubicBezTo>
                    <a:pt x="14441" y="4820"/>
                    <a:pt x="14460" y="4745"/>
                    <a:pt x="14441" y="4688"/>
                  </a:cubicBezTo>
                  <a:cubicBezTo>
                    <a:pt x="14425" y="4641"/>
                    <a:pt x="14371" y="4608"/>
                    <a:pt x="14321" y="4608"/>
                  </a:cubicBezTo>
                  <a:close/>
                  <a:moveTo>
                    <a:pt x="403" y="5326"/>
                  </a:moveTo>
                  <a:cubicBezTo>
                    <a:pt x="353" y="5326"/>
                    <a:pt x="299" y="5360"/>
                    <a:pt x="284" y="5406"/>
                  </a:cubicBezTo>
                  <a:cubicBezTo>
                    <a:pt x="265" y="5463"/>
                    <a:pt x="303" y="5539"/>
                    <a:pt x="378" y="5558"/>
                  </a:cubicBezTo>
                  <a:lnTo>
                    <a:pt x="397" y="5558"/>
                  </a:lnTo>
                  <a:cubicBezTo>
                    <a:pt x="454" y="5558"/>
                    <a:pt x="511" y="5520"/>
                    <a:pt x="511" y="5463"/>
                  </a:cubicBezTo>
                  <a:cubicBezTo>
                    <a:pt x="529" y="5406"/>
                    <a:pt x="492" y="5331"/>
                    <a:pt x="435" y="5331"/>
                  </a:cubicBezTo>
                  <a:cubicBezTo>
                    <a:pt x="425" y="5327"/>
                    <a:pt x="414" y="5326"/>
                    <a:pt x="403" y="5326"/>
                  </a:cubicBezTo>
                  <a:close/>
                  <a:moveTo>
                    <a:pt x="14735" y="5951"/>
                  </a:moveTo>
                  <a:cubicBezTo>
                    <a:pt x="14725" y="5951"/>
                    <a:pt x="14716" y="5952"/>
                    <a:pt x="14705" y="5955"/>
                  </a:cubicBezTo>
                  <a:cubicBezTo>
                    <a:pt x="14649" y="5973"/>
                    <a:pt x="14611" y="6030"/>
                    <a:pt x="14611" y="6106"/>
                  </a:cubicBezTo>
                  <a:cubicBezTo>
                    <a:pt x="14627" y="6138"/>
                    <a:pt x="14658" y="6185"/>
                    <a:pt x="14714" y="6185"/>
                  </a:cubicBezTo>
                  <a:cubicBezTo>
                    <a:pt x="14723" y="6185"/>
                    <a:pt x="14733" y="6184"/>
                    <a:pt x="14743" y="6181"/>
                  </a:cubicBezTo>
                  <a:lnTo>
                    <a:pt x="14762" y="6181"/>
                  </a:lnTo>
                  <a:cubicBezTo>
                    <a:pt x="14819" y="6181"/>
                    <a:pt x="14857" y="6125"/>
                    <a:pt x="14857" y="6049"/>
                  </a:cubicBezTo>
                  <a:cubicBezTo>
                    <a:pt x="14840" y="6000"/>
                    <a:pt x="14796" y="5951"/>
                    <a:pt x="14735" y="5951"/>
                  </a:cubicBezTo>
                  <a:close/>
                  <a:moveTo>
                    <a:pt x="151" y="6692"/>
                  </a:moveTo>
                  <a:cubicBezTo>
                    <a:pt x="95" y="6692"/>
                    <a:pt x="38" y="6729"/>
                    <a:pt x="19" y="6805"/>
                  </a:cubicBezTo>
                  <a:cubicBezTo>
                    <a:pt x="19" y="6862"/>
                    <a:pt x="57" y="6918"/>
                    <a:pt x="133" y="6937"/>
                  </a:cubicBezTo>
                  <a:lnTo>
                    <a:pt x="151" y="6937"/>
                  </a:lnTo>
                  <a:cubicBezTo>
                    <a:pt x="208" y="6937"/>
                    <a:pt x="246" y="6881"/>
                    <a:pt x="265" y="6824"/>
                  </a:cubicBezTo>
                  <a:cubicBezTo>
                    <a:pt x="265" y="6767"/>
                    <a:pt x="208" y="6711"/>
                    <a:pt x="151" y="6692"/>
                  </a:cubicBezTo>
                  <a:close/>
                  <a:moveTo>
                    <a:pt x="14876" y="7353"/>
                  </a:moveTo>
                  <a:cubicBezTo>
                    <a:pt x="14800" y="7353"/>
                    <a:pt x="14762" y="7410"/>
                    <a:pt x="14762" y="7467"/>
                  </a:cubicBezTo>
                  <a:cubicBezTo>
                    <a:pt x="14743" y="7467"/>
                    <a:pt x="14743" y="7486"/>
                    <a:pt x="14762" y="7486"/>
                  </a:cubicBezTo>
                  <a:lnTo>
                    <a:pt x="14762" y="7504"/>
                  </a:lnTo>
                  <a:cubicBezTo>
                    <a:pt x="14762" y="7561"/>
                    <a:pt x="14800" y="7618"/>
                    <a:pt x="14876" y="7618"/>
                  </a:cubicBezTo>
                  <a:cubicBezTo>
                    <a:pt x="14932" y="7618"/>
                    <a:pt x="14989" y="7561"/>
                    <a:pt x="14989" y="7504"/>
                  </a:cubicBezTo>
                  <a:lnTo>
                    <a:pt x="14989" y="7486"/>
                  </a:lnTo>
                  <a:lnTo>
                    <a:pt x="14989" y="7467"/>
                  </a:lnTo>
                  <a:cubicBezTo>
                    <a:pt x="14989" y="7410"/>
                    <a:pt x="14932" y="7353"/>
                    <a:pt x="14876" y="7353"/>
                  </a:cubicBezTo>
                  <a:close/>
                  <a:moveTo>
                    <a:pt x="114" y="8090"/>
                  </a:moveTo>
                  <a:cubicBezTo>
                    <a:pt x="57" y="8109"/>
                    <a:pt x="0" y="8166"/>
                    <a:pt x="19" y="8223"/>
                  </a:cubicBezTo>
                  <a:cubicBezTo>
                    <a:pt x="19" y="8279"/>
                    <a:pt x="76" y="8336"/>
                    <a:pt x="133" y="8336"/>
                  </a:cubicBezTo>
                  <a:lnTo>
                    <a:pt x="151" y="8336"/>
                  </a:lnTo>
                  <a:cubicBezTo>
                    <a:pt x="208" y="8317"/>
                    <a:pt x="246" y="8260"/>
                    <a:pt x="246" y="8204"/>
                  </a:cubicBezTo>
                  <a:cubicBezTo>
                    <a:pt x="246" y="8147"/>
                    <a:pt x="189" y="8090"/>
                    <a:pt x="114" y="8090"/>
                  </a:cubicBezTo>
                  <a:close/>
                  <a:moveTo>
                    <a:pt x="14743" y="8771"/>
                  </a:moveTo>
                  <a:cubicBezTo>
                    <a:pt x="14687" y="8771"/>
                    <a:pt x="14630" y="8809"/>
                    <a:pt x="14611" y="8865"/>
                  </a:cubicBezTo>
                  <a:cubicBezTo>
                    <a:pt x="14592" y="8941"/>
                    <a:pt x="14630" y="8998"/>
                    <a:pt x="14705" y="9017"/>
                  </a:cubicBezTo>
                  <a:lnTo>
                    <a:pt x="14724" y="9017"/>
                  </a:lnTo>
                  <a:cubicBezTo>
                    <a:pt x="14781" y="9017"/>
                    <a:pt x="14838" y="8979"/>
                    <a:pt x="14838" y="8922"/>
                  </a:cubicBezTo>
                  <a:cubicBezTo>
                    <a:pt x="14857" y="8846"/>
                    <a:pt x="14819" y="8790"/>
                    <a:pt x="14743" y="8771"/>
                  </a:cubicBezTo>
                  <a:close/>
                  <a:moveTo>
                    <a:pt x="378" y="9470"/>
                  </a:moveTo>
                  <a:cubicBezTo>
                    <a:pt x="303" y="9489"/>
                    <a:pt x="265" y="9565"/>
                    <a:pt x="284" y="9621"/>
                  </a:cubicBezTo>
                  <a:lnTo>
                    <a:pt x="303" y="9621"/>
                  </a:lnTo>
                  <a:cubicBezTo>
                    <a:pt x="303" y="9668"/>
                    <a:pt x="341" y="9702"/>
                    <a:pt x="376" y="9702"/>
                  </a:cubicBezTo>
                  <a:cubicBezTo>
                    <a:pt x="383" y="9702"/>
                    <a:pt x="390" y="9700"/>
                    <a:pt x="397" y="9697"/>
                  </a:cubicBezTo>
                  <a:lnTo>
                    <a:pt x="435" y="9697"/>
                  </a:lnTo>
                  <a:cubicBezTo>
                    <a:pt x="492" y="9697"/>
                    <a:pt x="529" y="9621"/>
                    <a:pt x="511" y="9565"/>
                  </a:cubicBezTo>
                  <a:cubicBezTo>
                    <a:pt x="492" y="9489"/>
                    <a:pt x="435" y="9470"/>
                    <a:pt x="378" y="9470"/>
                  </a:cubicBezTo>
                  <a:close/>
                  <a:moveTo>
                    <a:pt x="14339" y="10125"/>
                  </a:moveTo>
                  <a:cubicBezTo>
                    <a:pt x="14293" y="10125"/>
                    <a:pt x="14247" y="10146"/>
                    <a:pt x="14233" y="10188"/>
                  </a:cubicBezTo>
                  <a:cubicBezTo>
                    <a:pt x="14195" y="10264"/>
                    <a:pt x="14233" y="10321"/>
                    <a:pt x="14290" y="10359"/>
                  </a:cubicBezTo>
                  <a:lnTo>
                    <a:pt x="14327" y="10359"/>
                  </a:lnTo>
                  <a:cubicBezTo>
                    <a:pt x="14384" y="10359"/>
                    <a:pt x="14422" y="10321"/>
                    <a:pt x="14441" y="10283"/>
                  </a:cubicBezTo>
                  <a:cubicBezTo>
                    <a:pt x="14479" y="10226"/>
                    <a:pt x="14441" y="10151"/>
                    <a:pt x="14384" y="10132"/>
                  </a:cubicBezTo>
                  <a:cubicBezTo>
                    <a:pt x="14370" y="10127"/>
                    <a:pt x="14355" y="10125"/>
                    <a:pt x="14339" y="10125"/>
                  </a:cubicBezTo>
                  <a:close/>
                  <a:moveTo>
                    <a:pt x="948" y="10774"/>
                  </a:moveTo>
                  <a:cubicBezTo>
                    <a:pt x="929" y="10774"/>
                    <a:pt x="909" y="10780"/>
                    <a:pt x="889" y="10793"/>
                  </a:cubicBezTo>
                  <a:cubicBezTo>
                    <a:pt x="813" y="10812"/>
                    <a:pt x="794" y="10888"/>
                    <a:pt x="832" y="10944"/>
                  </a:cubicBezTo>
                  <a:cubicBezTo>
                    <a:pt x="851" y="10982"/>
                    <a:pt x="889" y="11001"/>
                    <a:pt x="926" y="11001"/>
                  </a:cubicBezTo>
                  <a:lnTo>
                    <a:pt x="983" y="11001"/>
                  </a:lnTo>
                  <a:cubicBezTo>
                    <a:pt x="1040" y="10963"/>
                    <a:pt x="1059" y="10907"/>
                    <a:pt x="1040" y="10831"/>
                  </a:cubicBezTo>
                  <a:cubicBezTo>
                    <a:pt x="1015" y="10794"/>
                    <a:pt x="983" y="10774"/>
                    <a:pt x="948" y="10774"/>
                  </a:cubicBezTo>
                  <a:close/>
                  <a:moveTo>
                    <a:pt x="13694" y="11368"/>
                  </a:moveTo>
                  <a:cubicBezTo>
                    <a:pt x="13656" y="11368"/>
                    <a:pt x="13621" y="11381"/>
                    <a:pt x="13609" y="11417"/>
                  </a:cubicBezTo>
                  <a:cubicBezTo>
                    <a:pt x="13571" y="11474"/>
                    <a:pt x="13571" y="11549"/>
                    <a:pt x="13628" y="11587"/>
                  </a:cubicBezTo>
                  <a:cubicBezTo>
                    <a:pt x="13647" y="11606"/>
                    <a:pt x="13685" y="11606"/>
                    <a:pt x="13704" y="11606"/>
                  </a:cubicBezTo>
                  <a:cubicBezTo>
                    <a:pt x="13741" y="11606"/>
                    <a:pt x="13779" y="11587"/>
                    <a:pt x="13798" y="11549"/>
                  </a:cubicBezTo>
                  <a:cubicBezTo>
                    <a:pt x="13836" y="11493"/>
                    <a:pt x="13817" y="11417"/>
                    <a:pt x="13760" y="11379"/>
                  </a:cubicBezTo>
                  <a:cubicBezTo>
                    <a:pt x="13740" y="11372"/>
                    <a:pt x="13716" y="11368"/>
                    <a:pt x="13694" y="11368"/>
                  </a:cubicBezTo>
                  <a:close/>
                  <a:moveTo>
                    <a:pt x="1693" y="11958"/>
                  </a:moveTo>
                  <a:cubicBezTo>
                    <a:pt x="1667" y="11958"/>
                    <a:pt x="1643" y="11967"/>
                    <a:pt x="1626" y="11984"/>
                  </a:cubicBezTo>
                  <a:cubicBezTo>
                    <a:pt x="1569" y="12022"/>
                    <a:pt x="1569" y="12097"/>
                    <a:pt x="1607" y="12135"/>
                  </a:cubicBezTo>
                  <a:lnTo>
                    <a:pt x="1607" y="12154"/>
                  </a:lnTo>
                  <a:cubicBezTo>
                    <a:pt x="1626" y="12173"/>
                    <a:pt x="1664" y="12192"/>
                    <a:pt x="1701" y="12192"/>
                  </a:cubicBezTo>
                  <a:cubicBezTo>
                    <a:pt x="1720" y="12192"/>
                    <a:pt x="1739" y="12173"/>
                    <a:pt x="1777" y="12173"/>
                  </a:cubicBezTo>
                  <a:cubicBezTo>
                    <a:pt x="1815" y="12116"/>
                    <a:pt x="1834" y="12041"/>
                    <a:pt x="1777" y="12003"/>
                  </a:cubicBezTo>
                  <a:cubicBezTo>
                    <a:pt x="1756" y="11972"/>
                    <a:pt x="1724" y="11958"/>
                    <a:pt x="1693" y="11958"/>
                  </a:cubicBezTo>
                  <a:close/>
                  <a:moveTo>
                    <a:pt x="12837" y="12471"/>
                  </a:moveTo>
                  <a:cubicBezTo>
                    <a:pt x="12806" y="12471"/>
                    <a:pt x="12778" y="12485"/>
                    <a:pt x="12759" y="12513"/>
                  </a:cubicBezTo>
                  <a:cubicBezTo>
                    <a:pt x="12702" y="12551"/>
                    <a:pt x="12702" y="12627"/>
                    <a:pt x="12759" y="12683"/>
                  </a:cubicBezTo>
                  <a:cubicBezTo>
                    <a:pt x="12778" y="12702"/>
                    <a:pt x="12796" y="12721"/>
                    <a:pt x="12834" y="12721"/>
                  </a:cubicBezTo>
                  <a:cubicBezTo>
                    <a:pt x="12872" y="12721"/>
                    <a:pt x="12891" y="12702"/>
                    <a:pt x="12929" y="12683"/>
                  </a:cubicBezTo>
                  <a:cubicBezTo>
                    <a:pt x="12967" y="12627"/>
                    <a:pt x="12967" y="12551"/>
                    <a:pt x="12929" y="12513"/>
                  </a:cubicBezTo>
                  <a:cubicBezTo>
                    <a:pt x="12900" y="12485"/>
                    <a:pt x="12867" y="12471"/>
                    <a:pt x="12837" y="12471"/>
                  </a:cubicBezTo>
                  <a:close/>
                  <a:moveTo>
                    <a:pt x="2672" y="12959"/>
                  </a:moveTo>
                  <a:cubicBezTo>
                    <a:pt x="2639" y="12959"/>
                    <a:pt x="2602" y="12973"/>
                    <a:pt x="2571" y="13005"/>
                  </a:cubicBezTo>
                  <a:cubicBezTo>
                    <a:pt x="2533" y="13061"/>
                    <a:pt x="2533" y="13137"/>
                    <a:pt x="2590" y="13175"/>
                  </a:cubicBezTo>
                  <a:cubicBezTo>
                    <a:pt x="2603" y="13188"/>
                    <a:pt x="2626" y="13202"/>
                    <a:pt x="2645" y="13202"/>
                  </a:cubicBezTo>
                  <a:cubicBezTo>
                    <a:pt x="2653" y="13202"/>
                    <a:pt x="2660" y="13199"/>
                    <a:pt x="2665" y="13194"/>
                  </a:cubicBezTo>
                  <a:cubicBezTo>
                    <a:pt x="2703" y="13194"/>
                    <a:pt x="2741" y="13194"/>
                    <a:pt x="2760" y="13156"/>
                  </a:cubicBezTo>
                  <a:cubicBezTo>
                    <a:pt x="2798" y="13118"/>
                    <a:pt x="2798" y="13042"/>
                    <a:pt x="2741" y="12986"/>
                  </a:cubicBezTo>
                  <a:cubicBezTo>
                    <a:pt x="2724" y="12969"/>
                    <a:pt x="2699" y="12959"/>
                    <a:pt x="2672" y="12959"/>
                  </a:cubicBezTo>
                  <a:close/>
                  <a:moveTo>
                    <a:pt x="11786" y="13394"/>
                  </a:moveTo>
                  <a:cubicBezTo>
                    <a:pt x="11761" y="13394"/>
                    <a:pt x="11736" y="13404"/>
                    <a:pt x="11719" y="13421"/>
                  </a:cubicBezTo>
                  <a:cubicBezTo>
                    <a:pt x="11662" y="13458"/>
                    <a:pt x="11643" y="13534"/>
                    <a:pt x="11681" y="13572"/>
                  </a:cubicBezTo>
                  <a:cubicBezTo>
                    <a:pt x="11700" y="13610"/>
                    <a:pt x="11738" y="13628"/>
                    <a:pt x="11776" y="13628"/>
                  </a:cubicBezTo>
                  <a:cubicBezTo>
                    <a:pt x="11795" y="13628"/>
                    <a:pt x="11832" y="13628"/>
                    <a:pt x="11851" y="13610"/>
                  </a:cubicBezTo>
                  <a:cubicBezTo>
                    <a:pt x="11908" y="13572"/>
                    <a:pt x="11908" y="13496"/>
                    <a:pt x="11870" y="13439"/>
                  </a:cubicBezTo>
                  <a:cubicBezTo>
                    <a:pt x="11849" y="13408"/>
                    <a:pt x="11817" y="13394"/>
                    <a:pt x="11786" y="13394"/>
                  </a:cubicBezTo>
                  <a:close/>
                  <a:moveTo>
                    <a:pt x="3800" y="13780"/>
                  </a:moveTo>
                  <a:cubicBezTo>
                    <a:pt x="3764" y="13780"/>
                    <a:pt x="3730" y="13805"/>
                    <a:pt x="3705" y="13855"/>
                  </a:cubicBezTo>
                  <a:cubicBezTo>
                    <a:pt x="3667" y="13893"/>
                    <a:pt x="3686" y="13969"/>
                    <a:pt x="3743" y="14006"/>
                  </a:cubicBezTo>
                  <a:cubicBezTo>
                    <a:pt x="3762" y="14025"/>
                    <a:pt x="3780" y="14025"/>
                    <a:pt x="3799" y="14025"/>
                  </a:cubicBezTo>
                  <a:cubicBezTo>
                    <a:pt x="3837" y="14025"/>
                    <a:pt x="3894" y="14006"/>
                    <a:pt x="3913" y="13969"/>
                  </a:cubicBezTo>
                  <a:cubicBezTo>
                    <a:pt x="3932" y="13912"/>
                    <a:pt x="3913" y="13836"/>
                    <a:pt x="3856" y="13799"/>
                  </a:cubicBezTo>
                  <a:cubicBezTo>
                    <a:pt x="3837" y="13786"/>
                    <a:pt x="3818" y="13780"/>
                    <a:pt x="3800" y="13780"/>
                  </a:cubicBezTo>
                  <a:close/>
                  <a:moveTo>
                    <a:pt x="10555" y="14094"/>
                  </a:moveTo>
                  <a:cubicBezTo>
                    <a:pt x="10539" y="14094"/>
                    <a:pt x="10524" y="14096"/>
                    <a:pt x="10509" y="14101"/>
                  </a:cubicBezTo>
                  <a:cubicBezTo>
                    <a:pt x="10453" y="14139"/>
                    <a:pt x="10434" y="14195"/>
                    <a:pt x="10453" y="14271"/>
                  </a:cubicBezTo>
                  <a:cubicBezTo>
                    <a:pt x="10472" y="14309"/>
                    <a:pt x="10509" y="14328"/>
                    <a:pt x="10566" y="14328"/>
                  </a:cubicBezTo>
                  <a:lnTo>
                    <a:pt x="10604" y="14328"/>
                  </a:lnTo>
                  <a:cubicBezTo>
                    <a:pt x="10679" y="14290"/>
                    <a:pt x="10698" y="14214"/>
                    <a:pt x="10679" y="14158"/>
                  </a:cubicBezTo>
                  <a:cubicBezTo>
                    <a:pt x="10651" y="14115"/>
                    <a:pt x="10602" y="14094"/>
                    <a:pt x="10555" y="14094"/>
                  </a:cubicBezTo>
                  <a:close/>
                  <a:moveTo>
                    <a:pt x="5091" y="14361"/>
                  </a:moveTo>
                  <a:cubicBezTo>
                    <a:pt x="5041" y="14361"/>
                    <a:pt x="4987" y="14395"/>
                    <a:pt x="4971" y="14441"/>
                  </a:cubicBezTo>
                  <a:cubicBezTo>
                    <a:pt x="4952" y="14498"/>
                    <a:pt x="4990" y="14573"/>
                    <a:pt x="5047" y="14592"/>
                  </a:cubicBezTo>
                  <a:lnTo>
                    <a:pt x="5085" y="14592"/>
                  </a:lnTo>
                  <a:cubicBezTo>
                    <a:pt x="5141" y="14592"/>
                    <a:pt x="5179" y="14573"/>
                    <a:pt x="5198" y="14517"/>
                  </a:cubicBezTo>
                  <a:cubicBezTo>
                    <a:pt x="5217" y="14460"/>
                    <a:pt x="5179" y="14384"/>
                    <a:pt x="5122" y="14366"/>
                  </a:cubicBezTo>
                  <a:cubicBezTo>
                    <a:pt x="5112" y="14362"/>
                    <a:pt x="5102" y="14361"/>
                    <a:pt x="5091" y="14361"/>
                  </a:cubicBezTo>
                  <a:close/>
                  <a:moveTo>
                    <a:pt x="9242" y="14550"/>
                  </a:moveTo>
                  <a:cubicBezTo>
                    <a:pt x="9231" y="14550"/>
                    <a:pt x="9218" y="14551"/>
                    <a:pt x="9205" y="14555"/>
                  </a:cubicBezTo>
                  <a:cubicBezTo>
                    <a:pt x="9148" y="14573"/>
                    <a:pt x="9111" y="14630"/>
                    <a:pt x="9130" y="14706"/>
                  </a:cubicBezTo>
                  <a:lnTo>
                    <a:pt x="9111" y="14706"/>
                  </a:lnTo>
                  <a:cubicBezTo>
                    <a:pt x="9130" y="14744"/>
                    <a:pt x="9186" y="14781"/>
                    <a:pt x="9243" y="14781"/>
                  </a:cubicBezTo>
                  <a:lnTo>
                    <a:pt x="9262" y="14781"/>
                  </a:lnTo>
                  <a:cubicBezTo>
                    <a:pt x="9337" y="14781"/>
                    <a:pt x="9375" y="14706"/>
                    <a:pt x="9356" y="14649"/>
                  </a:cubicBezTo>
                  <a:cubicBezTo>
                    <a:pt x="9341" y="14586"/>
                    <a:pt x="9299" y="14550"/>
                    <a:pt x="9242" y="14550"/>
                  </a:cubicBezTo>
                  <a:close/>
                  <a:moveTo>
                    <a:pt x="6464" y="14687"/>
                  </a:moveTo>
                  <a:cubicBezTo>
                    <a:pt x="6408" y="14687"/>
                    <a:pt x="6351" y="14725"/>
                    <a:pt x="6332" y="14800"/>
                  </a:cubicBezTo>
                  <a:cubicBezTo>
                    <a:pt x="6332" y="14857"/>
                    <a:pt x="6370" y="14914"/>
                    <a:pt x="6427" y="14933"/>
                  </a:cubicBezTo>
                  <a:lnTo>
                    <a:pt x="6446" y="14933"/>
                  </a:lnTo>
                  <a:cubicBezTo>
                    <a:pt x="6502" y="14933"/>
                    <a:pt x="6559" y="14876"/>
                    <a:pt x="6559" y="14819"/>
                  </a:cubicBezTo>
                  <a:cubicBezTo>
                    <a:pt x="6578" y="14763"/>
                    <a:pt x="6540" y="14706"/>
                    <a:pt x="6464" y="14687"/>
                  </a:cubicBezTo>
                  <a:close/>
                  <a:moveTo>
                    <a:pt x="7867" y="14759"/>
                  </a:moveTo>
                  <a:cubicBezTo>
                    <a:pt x="7859" y="14759"/>
                    <a:pt x="7852" y="14760"/>
                    <a:pt x="7844" y="14763"/>
                  </a:cubicBezTo>
                  <a:cubicBezTo>
                    <a:pt x="7769" y="14763"/>
                    <a:pt x="7731" y="14819"/>
                    <a:pt x="7731" y="14876"/>
                  </a:cubicBezTo>
                  <a:cubicBezTo>
                    <a:pt x="7731" y="14933"/>
                    <a:pt x="7788" y="14989"/>
                    <a:pt x="7844" y="14989"/>
                  </a:cubicBezTo>
                  <a:cubicBezTo>
                    <a:pt x="7920" y="14989"/>
                    <a:pt x="7958" y="14933"/>
                    <a:pt x="7958" y="14876"/>
                  </a:cubicBezTo>
                  <a:cubicBezTo>
                    <a:pt x="7958" y="14810"/>
                    <a:pt x="7915" y="14759"/>
                    <a:pt x="7867" y="14759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3460750" y="1971500"/>
              <a:ext cx="312850" cy="313300"/>
            </a:xfrm>
            <a:custGeom>
              <a:avLst/>
              <a:gdLst/>
              <a:ahLst/>
              <a:cxnLst/>
              <a:rect l="l" t="t" r="r" b="b"/>
              <a:pathLst>
                <a:path w="12514" h="12532" extrusionOk="0">
                  <a:moveTo>
                    <a:pt x="5860" y="0"/>
                  </a:moveTo>
                  <a:cubicBezTo>
                    <a:pt x="5788" y="0"/>
                    <a:pt x="5750" y="52"/>
                    <a:pt x="5747" y="122"/>
                  </a:cubicBezTo>
                  <a:lnTo>
                    <a:pt x="5747" y="122"/>
                  </a:lnTo>
                  <a:cubicBezTo>
                    <a:pt x="5747" y="119"/>
                    <a:pt x="5747" y="116"/>
                    <a:pt x="5747" y="113"/>
                  </a:cubicBezTo>
                  <a:lnTo>
                    <a:pt x="5747" y="132"/>
                  </a:lnTo>
                  <a:cubicBezTo>
                    <a:pt x="5747" y="129"/>
                    <a:pt x="5747" y="125"/>
                    <a:pt x="5747" y="122"/>
                  </a:cubicBezTo>
                  <a:lnTo>
                    <a:pt x="5747" y="122"/>
                  </a:lnTo>
                  <a:cubicBezTo>
                    <a:pt x="5750" y="184"/>
                    <a:pt x="5792" y="231"/>
                    <a:pt x="5838" y="231"/>
                  </a:cubicBezTo>
                  <a:cubicBezTo>
                    <a:pt x="5845" y="231"/>
                    <a:pt x="5853" y="229"/>
                    <a:pt x="5860" y="227"/>
                  </a:cubicBezTo>
                  <a:cubicBezTo>
                    <a:pt x="5936" y="227"/>
                    <a:pt x="5992" y="170"/>
                    <a:pt x="5974" y="113"/>
                  </a:cubicBezTo>
                  <a:cubicBezTo>
                    <a:pt x="5974" y="38"/>
                    <a:pt x="5917" y="0"/>
                    <a:pt x="5860" y="0"/>
                  </a:cubicBezTo>
                  <a:close/>
                  <a:moveTo>
                    <a:pt x="7316" y="76"/>
                  </a:moveTo>
                  <a:cubicBezTo>
                    <a:pt x="7240" y="76"/>
                    <a:pt x="7183" y="113"/>
                    <a:pt x="7164" y="170"/>
                  </a:cubicBezTo>
                  <a:cubicBezTo>
                    <a:pt x="7164" y="246"/>
                    <a:pt x="7202" y="303"/>
                    <a:pt x="7278" y="321"/>
                  </a:cubicBezTo>
                  <a:lnTo>
                    <a:pt x="7297" y="321"/>
                  </a:lnTo>
                  <a:cubicBezTo>
                    <a:pt x="7353" y="321"/>
                    <a:pt x="7391" y="265"/>
                    <a:pt x="7410" y="208"/>
                  </a:cubicBezTo>
                  <a:cubicBezTo>
                    <a:pt x="7410" y="151"/>
                    <a:pt x="7372" y="95"/>
                    <a:pt x="7316" y="76"/>
                  </a:cubicBezTo>
                  <a:close/>
                  <a:moveTo>
                    <a:pt x="4472" y="250"/>
                  </a:moveTo>
                  <a:cubicBezTo>
                    <a:pt x="4455" y="250"/>
                    <a:pt x="4439" y="255"/>
                    <a:pt x="4424" y="265"/>
                  </a:cubicBezTo>
                  <a:cubicBezTo>
                    <a:pt x="4367" y="284"/>
                    <a:pt x="4329" y="340"/>
                    <a:pt x="4348" y="397"/>
                  </a:cubicBezTo>
                  <a:cubicBezTo>
                    <a:pt x="4348" y="454"/>
                    <a:pt x="4405" y="473"/>
                    <a:pt x="4461" y="473"/>
                  </a:cubicBezTo>
                  <a:lnTo>
                    <a:pt x="4499" y="473"/>
                  </a:lnTo>
                  <a:cubicBezTo>
                    <a:pt x="4556" y="454"/>
                    <a:pt x="4594" y="397"/>
                    <a:pt x="4575" y="340"/>
                  </a:cubicBezTo>
                  <a:cubicBezTo>
                    <a:pt x="4561" y="285"/>
                    <a:pt x="4517" y="250"/>
                    <a:pt x="4472" y="250"/>
                  </a:cubicBezTo>
                  <a:close/>
                  <a:moveTo>
                    <a:pt x="8653" y="484"/>
                  </a:moveTo>
                  <a:cubicBezTo>
                    <a:pt x="8611" y="484"/>
                    <a:pt x="8572" y="506"/>
                    <a:pt x="8544" y="548"/>
                  </a:cubicBezTo>
                  <a:cubicBezTo>
                    <a:pt x="8525" y="605"/>
                    <a:pt x="8544" y="681"/>
                    <a:pt x="8620" y="718"/>
                  </a:cubicBezTo>
                  <a:lnTo>
                    <a:pt x="8658" y="718"/>
                  </a:lnTo>
                  <a:cubicBezTo>
                    <a:pt x="8714" y="718"/>
                    <a:pt x="8752" y="681"/>
                    <a:pt x="8771" y="643"/>
                  </a:cubicBezTo>
                  <a:cubicBezTo>
                    <a:pt x="8790" y="586"/>
                    <a:pt x="8771" y="510"/>
                    <a:pt x="8695" y="492"/>
                  </a:cubicBezTo>
                  <a:cubicBezTo>
                    <a:pt x="8681" y="487"/>
                    <a:pt x="8667" y="484"/>
                    <a:pt x="8653" y="484"/>
                  </a:cubicBezTo>
                  <a:close/>
                  <a:moveTo>
                    <a:pt x="3165" y="812"/>
                  </a:moveTo>
                  <a:cubicBezTo>
                    <a:pt x="3143" y="812"/>
                    <a:pt x="3121" y="818"/>
                    <a:pt x="3101" y="832"/>
                  </a:cubicBezTo>
                  <a:cubicBezTo>
                    <a:pt x="3044" y="851"/>
                    <a:pt x="3025" y="926"/>
                    <a:pt x="3063" y="983"/>
                  </a:cubicBezTo>
                  <a:lnTo>
                    <a:pt x="3044" y="983"/>
                  </a:lnTo>
                  <a:cubicBezTo>
                    <a:pt x="3059" y="1014"/>
                    <a:pt x="3100" y="1045"/>
                    <a:pt x="3135" y="1045"/>
                  </a:cubicBezTo>
                  <a:cubicBezTo>
                    <a:pt x="3143" y="1045"/>
                    <a:pt x="3150" y="1043"/>
                    <a:pt x="3157" y="1040"/>
                  </a:cubicBezTo>
                  <a:cubicBezTo>
                    <a:pt x="3176" y="1040"/>
                    <a:pt x="3195" y="1040"/>
                    <a:pt x="3214" y="1021"/>
                  </a:cubicBezTo>
                  <a:cubicBezTo>
                    <a:pt x="3271" y="1002"/>
                    <a:pt x="3290" y="926"/>
                    <a:pt x="3271" y="870"/>
                  </a:cubicBezTo>
                  <a:cubicBezTo>
                    <a:pt x="3246" y="833"/>
                    <a:pt x="3206" y="812"/>
                    <a:pt x="3165" y="812"/>
                  </a:cubicBezTo>
                  <a:close/>
                  <a:moveTo>
                    <a:pt x="9898" y="1183"/>
                  </a:moveTo>
                  <a:cubicBezTo>
                    <a:pt x="9864" y="1183"/>
                    <a:pt x="9831" y="1197"/>
                    <a:pt x="9811" y="1229"/>
                  </a:cubicBezTo>
                  <a:cubicBezTo>
                    <a:pt x="9773" y="1285"/>
                    <a:pt x="9792" y="1361"/>
                    <a:pt x="9848" y="1399"/>
                  </a:cubicBezTo>
                  <a:lnTo>
                    <a:pt x="9829" y="1399"/>
                  </a:lnTo>
                  <a:cubicBezTo>
                    <a:pt x="9848" y="1418"/>
                    <a:pt x="9886" y="1418"/>
                    <a:pt x="9905" y="1418"/>
                  </a:cubicBezTo>
                  <a:cubicBezTo>
                    <a:pt x="9943" y="1418"/>
                    <a:pt x="9981" y="1399"/>
                    <a:pt x="10000" y="1361"/>
                  </a:cubicBezTo>
                  <a:cubicBezTo>
                    <a:pt x="10037" y="1323"/>
                    <a:pt x="10037" y="1248"/>
                    <a:pt x="9981" y="1210"/>
                  </a:cubicBezTo>
                  <a:cubicBezTo>
                    <a:pt x="9955" y="1193"/>
                    <a:pt x="9926" y="1183"/>
                    <a:pt x="9898" y="1183"/>
                  </a:cubicBezTo>
                  <a:close/>
                  <a:moveTo>
                    <a:pt x="2007" y="1659"/>
                  </a:moveTo>
                  <a:cubicBezTo>
                    <a:pt x="1976" y="1659"/>
                    <a:pt x="1948" y="1673"/>
                    <a:pt x="1929" y="1701"/>
                  </a:cubicBezTo>
                  <a:cubicBezTo>
                    <a:pt x="1891" y="1739"/>
                    <a:pt x="1891" y="1815"/>
                    <a:pt x="1929" y="1871"/>
                  </a:cubicBezTo>
                  <a:cubicBezTo>
                    <a:pt x="1948" y="1890"/>
                    <a:pt x="1985" y="1890"/>
                    <a:pt x="2023" y="1890"/>
                  </a:cubicBezTo>
                  <a:cubicBezTo>
                    <a:pt x="2042" y="1890"/>
                    <a:pt x="2080" y="1890"/>
                    <a:pt x="2099" y="1871"/>
                  </a:cubicBezTo>
                  <a:cubicBezTo>
                    <a:pt x="2137" y="1815"/>
                    <a:pt x="2137" y="1739"/>
                    <a:pt x="2099" y="1701"/>
                  </a:cubicBezTo>
                  <a:cubicBezTo>
                    <a:pt x="2070" y="1673"/>
                    <a:pt x="2037" y="1659"/>
                    <a:pt x="2007" y="1659"/>
                  </a:cubicBezTo>
                  <a:close/>
                  <a:moveTo>
                    <a:pt x="10933" y="2157"/>
                  </a:moveTo>
                  <a:cubicBezTo>
                    <a:pt x="10905" y="2157"/>
                    <a:pt x="10876" y="2167"/>
                    <a:pt x="10850" y="2193"/>
                  </a:cubicBezTo>
                  <a:cubicBezTo>
                    <a:pt x="10812" y="2230"/>
                    <a:pt x="10793" y="2306"/>
                    <a:pt x="10850" y="2363"/>
                  </a:cubicBezTo>
                  <a:cubicBezTo>
                    <a:pt x="10869" y="2382"/>
                    <a:pt x="10907" y="2401"/>
                    <a:pt x="10926" y="2401"/>
                  </a:cubicBezTo>
                  <a:cubicBezTo>
                    <a:pt x="10963" y="2401"/>
                    <a:pt x="10982" y="2382"/>
                    <a:pt x="11001" y="2363"/>
                  </a:cubicBezTo>
                  <a:cubicBezTo>
                    <a:pt x="11058" y="2325"/>
                    <a:pt x="11058" y="2249"/>
                    <a:pt x="11020" y="2193"/>
                  </a:cubicBezTo>
                  <a:cubicBezTo>
                    <a:pt x="10999" y="2172"/>
                    <a:pt x="10967" y="2157"/>
                    <a:pt x="10933" y="2157"/>
                  </a:cubicBezTo>
                  <a:close/>
                  <a:moveTo>
                    <a:pt x="1084" y="2759"/>
                  </a:moveTo>
                  <a:cubicBezTo>
                    <a:pt x="1048" y="2759"/>
                    <a:pt x="1008" y="2780"/>
                    <a:pt x="984" y="2816"/>
                  </a:cubicBezTo>
                  <a:cubicBezTo>
                    <a:pt x="946" y="2873"/>
                    <a:pt x="965" y="2949"/>
                    <a:pt x="1021" y="2986"/>
                  </a:cubicBezTo>
                  <a:cubicBezTo>
                    <a:pt x="1040" y="2986"/>
                    <a:pt x="1059" y="3005"/>
                    <a:pt x="1078" y="3005"/>
                  </a:cubicBezTo>
                  <a:cubicBezTo>
                    <a:pt x="1116" y="3005"/>
                    <a:pt x="1154" y="2986"/>
                    <a:pt x="1173" y="2949"/>
                  </a:cubicBezTo>
                  <a:cubicBezTo>
                    <a:pt x="1210" y="2892"/>
                    <a:pt x="1192" y="2816"/>
                    <a:pt x="1135" y="2779"/>
                  </a:cubicBezTo>
                  <a:cubicBezTo>
                    <a:pt x="1121" y="2765"/>
                    <a:pt x="1103" y="2759"/>
                    <a:pt x="1084" y="2759"/>
                  </a:cubicBezTo>
                  <a:close/>
                  <a:moveTo>
                    <a:pt x="11714" y="3349"/>
                  </a:moveTo>
                  <a:cubicBezTo>
                    <a:pt x="11696" y="3349"/>
                    <a:pt x="11679" y="3354"/>
                    <a:pt x="11663" y="3365"/>
                  </a:cubicBezTo>
                  <a:cubicBezTo>
                    <a:pt x="11606" y="3383"/>
                    <a:pt x="11587" y="3459"/>
                    <a:pt x="11625" y="3516"/>
                  </a:cubicBezTo>
                  <a:cubicBezTo>
                    <a:pt x="11644" y="3554"/>
                    <a:pt x="11682" y="3591"/>
                    <a:pt x="11720" y="3591"/>
                  </a:cubicBezTo>
                  <a:cubicBezTo>
                    <a:pt x="11738" y="3591"/>
                    <a:pt x="11757" y="3572"/>
                    <a:pt x="11776" y="3572"/>
                  </a:cubicBezTo>
                  <a:cubicBezTo>
                    <a:pt x="11833" y="3535"/>
                    <a:pt x="11852" y="3478"/>
                    <a:pt x="11833" y="3421"/>
                  </a:cubicBezTo>
                  <a:cubicBezTo>
                    <a:pt x="11806" y="3380"/>
                    <a:pt x="11759" y="3349"/>
                    <a:pt x="11714" y="3349"/>
                  </a:cubicBezTo>
                  <a:close/>
                  <a:moveTo>
                    <a:pt x="461" y="4040"/>
                  </a:moveTo>
                  <a:cubicBezTo>
                    <a:pt x="410" y="4040"/>
                    <a:pt x="357" y="4074"/>
                    <a:pt x="341" y="4121"/>
                  </a:cubicBezTo>
                  <a:cubicBezTo>
                    <a:pt x="322" y="4177"/>
                    <a:pt x="341" y="4253"/>
                    <a:pt x="417" y="4272"/>
                  </a:cubicBezTo>
                  <a:lnTo>
                    <a:pt x="454" y="4272"/>
                  </a:lnTo>
                  <a:cubicBezTo>
                    <a:pt x="492" y="4272"/>
                    <a:pt x="549" y="4253"/>
                    <a:pt x="568" y="4196"/>
                  </a:cubicBezTo>
                  <a:cubicBezTo>
                    <a:pt x="587" y="4139"/>
                    <a:pt x="549" y="4064"/>
                    <a:pt x="492" y="4045"/>
                  </a:cubicBezTo>
                  <a:cubicBezTo>
                    <a:pt x="482" y="4042"/>
                    <a:pt x="471" y="4040"/>
                    <a:pt x="461" y="4040"/>
                  </a:cubicBezTo>
                  <a:close/>
                  <a:moveTo>
                    <a:pt x="12192" y="4688"/>
                  </a:moveTo>
                  <a:cubicBezTo>
                    <a:pt x="12135" y="4707"/>
                    <a:pt x="12098" y="4782"/>
                    <a:pt x="12116" y="4839"/>
                  </a:cubicBezTo>
                  <a:cubicBezTo>
                    <a:pt x="12116" y="4896"/>
                    <a:pt x="12173" y="4933"/>
                    <a:pt x="12230" y="4933"/>
                  </a:cubicBezTo>
                  <a:lnTo>
                    <a:pt x="12249" y="4933"/>
                  </a:lnTo>
                  <a:cubicBezTo>
                    <a:pt x="12324" y="4914"/>
                    <a:pt x="12362" y="4839"/>
                    <a:pt x="12343" y="4782"/>
                  </a:cubicBezTo>
                  <a:cubicBezTo>
                    <a:pt x="12324" y="4725"/>
                    <a:pt x="12268" y="4688"/>
                    <a:pt x="12192" y="4688"/>
                  </a:cubicBezTo>
                  <a:close/>
                  <a:moveTo>
                    <a:pt x="110" y="5440"/>
                  </a:moveTo>
                  <a:cubicBezTo>
                    <a:pt x="62" y="5440"/>
                    <a:pt x="17" y="5489"/>
                    <a:pt x="1" y="5538"/>
                  </a:cubicBezTo>
                  <a:cubicBezTo>
                    <a:pt x="1" y="5595"/>
                    <a:pt x="39" y="5670"/>
                    <a:pt x="114" y="5670"/>
                  </a:cubicBezTo>
                  <a:lnTo>
                    <a:pt x="133" y="5670"/>
                  </a:lnTo>
                  <a:cubicBezTo>
                    <a:pt x="190" y="5670"/>
                    <a:pt x="228" y="5633"/>
                    <a:pt x="246" y="5576"/>
                  </a:cubicBezTo>
                  <a:cubicBezTo>
                    <a:pt x="246" y="5500"/>
                    <a:pt x="209" y="5444"/>
                    <a:pt x="133" y="5444"/>
                  </a:cubicBezTo>
                  <a:cubicBezTo>
                    <a:pt x="125" y="5441"/>
                    <a:pt x="118" y="5440"/>
                    <a:pt x="110" y="5440"/>
                  </a:cubicBezTo>
                  <a:close/>
                  <a:moveTo>
                    <a:pt x="12400" y="6124"/>
                  </a:moveTo>
                  <a:cubicBezTo>
                    <a:pt x="12324" y="6124"/>
                    <a:pt x="12268" y="6181"/>
                    <a:pt x="12268" y="6256"/>
                  </a:cubicBezTo>
                  <a:cubicBezTo>
                    <a:pt x="12268" y="6332"/>
                    <a:pt x="12324" y="6389"/>
                    <a:pt x="12400" y="6389"/>
                  </a:cubicBezTo>
                  <a:cubicBezTo>
                    <a:pt x="12457" y="6389"/>
                    <a:pt x="12513" y="6332"/>
                    <a:pt x="12513" y="6275"/>
                  </a:cubicBezTo>
                  <a:cubicBezTo>
                    <a:pt x="12513" y="6275"/>
                    <a:pt x="12513" y="6256"/>
                    <a:pt x="12513" y="6256"/>
                  </a:cubicBezTo>
                  <a:cubicBezTo>
                    <a:pt x="12513" y="6181"/>
                    <a:pt x="12457" y="6124"/>
                    <a:pt x="12400" y="6124"/>
                  </a:cubicBezTo>
                  <a:close/>
                  <a:moveTo>
                    <a:pt x="137" y="6876"/>
                  </a:moveTo>
                  <a:cubicBezTo>
                    <a:pt x="129" y="6876"/>
                    <a:pt x="122" y="6878"/>
                    <a:pt x="114" y="6880"/>
                  </a:cubicBezTo>
                  <a:cubicBezTo>
                    <a:pt x="44" y="6880"/>
                    <a:pt x="7" y="6929"/>
                    <a:pt x="1" y="6996"/>
                  </a:cubicBezTo>
                  <a:lnTo>
                    <a:pt x="1" y="6996"/>
                  </a:lnTo>
                  <a:cubicBezTo>
                    <a:pt x="1" y="6995"/>
                    <a:pt x="1" y="6994"/>
                    <a:pt x="1" y="6994"/>
                  </a:cubicBezTo>
                  <a:lnTo>
                    <a:pt x="1" y="7012"/>
                  </a:lnTo>
                  <a:cubicBezTo>
                    <a:pt x="1" y="7007"/>
                    <a:pt x="1" y="7001"/>
                    <a:pt x="1" y="6996"/>
                  </a:cubicBezTo>
                  <a:lnTo>
                    <a:pt x="1" y="6996"/>
                  </a:lnTo>
                  <a:cubicBezTo>
                    <a:pt x="20" y="7052"/>
                    <a:pt x="58" y="7107"/>
                    <a:pt x="133" y="7107"/>
                  </a:cubicBezTo>
                  <a:cubicBezTo>
                    <a:pt x="209" y="7107"/>
                    <a:pt x="246" y="7050"/>
                    <a:pt x="246" y="6975"/>
                  </a:cubicBezTo>
                  <a:cubicBezTo>
                    <a:pt x="230" y="6926"/>
                    <a:pt x="185" y="6876"/>
                    <a:pt x="137" y="6876"/>
                  </a:cubicBezTo>
                  <a:close/>
                  <a:moveTo>
                    <a:pt x="12268" y="7561"/>
                  </a:moveTo>
                  <a:cubicBezTo>
                    <a:pt x="12192" y="7561"/>
                    <a:pt x="12135" y="7598"/>
                    <a:pt x="12116" y="7655"/>
                  </a:cubicBezTo>
                  <a:cubicBezTo>
                    <a:pt x="12098" y="7712"/>
                    <a:pt x="12135" y="7787"/>
                    <a:pt x="12211" y="7806"/>
                  </a:cubicBezTo>
                  <a:lnTo>
                    <a:pt x="12230" y="7806"/>
                  </a:lnTo>
                  <a:cubicBezTo>
                    <a:pt x="12287" y="7806"/>
                    <a:pt x="12343" y="7769"/>
                    <a:pt x="12343" y="7712"/>
                  </a:cubicBezTo>
                  <a:cubicBezTo>
                    <a:pt x="12362" y="7655"/>
                    <a:pt x="12324" y="7580"/>
                    <a:pt x="12268" y="7561"/>
                  </a:cubicBezTo>
                  <a:close/>
                  <a:moveTo>
                    <a:pt x="459" y="8253"/>
                  </a:moveTo>
                  <a:cubicBezTo>
                    <a:pt x="444" y="8253"/>
                    <a:pt x="430" y="8255"/>
                    <a:pt x="417" y="8260"/>
                  </a:cubicBezTo>
                  <a:cubicBezTo>
                    <a:pt x="360" y="8279"/>
                    <a:pt x="322" y="8354"/>
                    <a:pt x="341" y="8411"/>
                  </a:cubicBezTo>
                  <a:cubicBezTo>
                    <a:pt x="360" y="8449"/>
                    <a:pt x="417" y="8487"/>
                    <a:pt x="454" y="8487"/>
                  </a:cubicBezTo>
                  <a:lnTo>
                    <a:pt x="492" y="8487"/>
                  </a:lnTo>
                  <a:cubicBezTo>
                    <a:pt x="568" y="8449"/>
                    <a:pt x="587" y="8392"/>
                    <a:pt x="568" y="8336"/>
                  </a:cubicBezTo>
                  <a:cubicBezTo>
                    <a:pt x="553" y="8278"/>
                    <a:pt x="506" y="8253"/>
                    <a:pt x="459" y="8253"/>
                  </a:cubicBezTo>
                  <a:close/>
                  <a:moveTo>
                    <a:pt x="11750" y="8896"/>
                  </a:moveTo>
                  <a:cubicBezTo>
                    <a:pt x="11704" y="8896"/>
                    <a:pt x="11658" y="8917"/>
                    <a:pt x="11644" y="8959"/>
                  </a:cubicBezTo>
                  <a:cubicBezTo>
                    <a:pt x="11606" y="9016"/>
                    <a:pt x="11625" y="9092"/>
                    <a:pt x="11682" y="9111"/>
                  </a:cubicBezTo>
                  <a:cubicBezTo>
                    <a:pt x="11701" y="9129"/>
                    <a:pt x="11720" y="9129"/>
                    <a:pt x="11738" y="9129"/>
                  </a:cubicBezTo>
                  <a:cubicBezTo>
                    <a:pt x="11795" y="9129"/>
                    <a:pt x="11833" y="9111"/>
                    <a:pt x="11852" y="9073"/>
                  </a:cubicBezTo>
                  <a:cubicBezTo>
                    <a:pt x="11871" y="9016"/>
                    <a:pt x="11852" y="8940"/>
                    <a:pt x="11795" y="8903"/>
                  </a:cubicBezTo>
                  <a:cubicBezTo>
                    <a:pt x="11781" y="8898"/>
                    <a:pt x="11766" y="8896"/>
                    <a:pt x="11750" y="8896"/>
                  </a:cubicBezTo>
                  <a:close/>
                  <a:moveTo>
                    <a:pt x="1100" y="9526"/>
                  </a:moveTo>
                  <a:cubicBezTo>
                    <a:pt x="1080" y="9526"/>
                    <a:pt x="1060" y="9532"/>
                    <a:pt x="1040" y="9545"/>
                  </a:cubicBezTo>
                  <a:cubicBezTo>
                    <a:pt x="984" y="9583"/>
                    <a:pt x="965" y="9659"/>
                    <a:pt x="1002" y="9715"/>
                  </a:cubicBezTo>
                  <a:cubicBezTo>
                    <a:pt x="1021" y="9734"/>
                    <a:pt x="1059" y="9753"/>
                    <a:pt x="1097" y="9753"/>
                  </a:cubicBezTo>
                  <a:cubicBezTo>
                    <a:pt x="1116" y="9753"/>
                    <a:pt x="1154" y="9753"/>
                    <a:pt x="1173" y="9734"/>
                  </a:cubicBezTo>
                  <a:cubicBezTo>
                    <a:pt x="1229" y="9715"/>
                    <a:pt x="1229" y="9640"/>
                    <a:pt x="1192" y="9583"/>
                  </a:cubicBezTo>
                  <a:cubicBezTo>
                    <a:pt x="1167" y="9546"/>
                    <a:pt x="1135" y="9526"/>
                    <a:pt x="1100" y="9526"/>
                  </a:cubicBezTo>
                  <a:close/>
                  <a:moveTo>
                    <a:pt x="10956" y="10086"/>
                  </a:moveTo>
                  <a:cubicBezTo>
                    <a:pt x="10922" y="10086"/>
                    <a:pt x="10890" y="10100"/>
                    <a:pt x="10869" y="10131"/>
                  </a:cubicBezTo>
                  <a:cubicBezTo>
                    <a:pt x="10831" y="10188"/>
                    <a:pt x="10831" y="10263"/>
                    <a:pt x="10888" y="10301"/>
                  </a:cubicBezTo>
                  <a:cubicBezTo>
                    <a:pt x="10907" y="10320"/>
                    <a:pt x="10926" y="10320"/>
                    <a:pt x="10963" y="10320"/>
                  </a:cubicBezTo>
                  <a:cubicBezTo>
                    <a:pt x="10982" y="10320"/>
                    <a:pt x="11020" y="10301"/>
                    <a:pt x="11039" y="10282"/>
                  </a:cubicBezTo>
                  <a:cubicBezTo>
                    <a:pt x="11096" y="10226"/>
                    <a:pt x="11077" y="10150"/>
                    <a:pt x="11039" y="10112"/>
                  </a:cubicBezTo>
                  <a:cubicBezTo>
                    <a:pt x="11014" y="10095"/>
                    <a:pt x="10984" y="10086"/>
                    <a:pt x="10956" y="10086"/>
                  </a:cubicBezTo>
                  <a:close/>
                  <a:moveTo>
                    <a:pt x="2023" y="10618"/>
                  </a:moveTo>
                  <a:cubicBezTo>
                    <a:pt x="1995" y="10618"/>
                    <a:pt x="1966" y="10632"/>
                    <a:pt x="1948" y="10660"/>
                  </a:cubicBezTo>
                  <a:cubicBezTo>
                    <a:pt x="1891" y="10698"/>
                    <a:pt x="1891" y="10774"/>
                    <a:pt x="1948" y="10831"/>
                  </a:cubicBezTo>
                  <a:cubicBezTo>
                    <a:pt x="1966" y="10849"/>
                    <a:pt x="1985" y="10849"/>
                    <a:pt x="2023" y="10868"/>
                  </a:cubicBezTo>
                  <a:cubicBezTo>
                    <a:pt x="2061" y="10868"/>
                    <a:pt x="2080" y="10849"/>
                    <a:pt x="2099" y="10831"/>
                  </a:cubicBezTo>
                  <a:cubicBezTo>
                    <a:pt x="2155" y="10774"/>
                    <a:pt x="2155" y="10698"/>
                    <a:pt x="2099" y="10660"/>
                  </a:cubicBezTo>
                  <a:cubicBezTo>
                    <a:pt x="2080" y="10632"/>
                    <a:pt x="2052" y="10618"/>
                    <a:pt x="2023" y="10618"/>
                  </a:cubicBezTo>
                  <a:close/>
                  <a:moveTo>
                    <a:pt x="9931" y="11069"/>
                  </a:moveTo>
                  <a:cubicBezTo>
                    <a:pt x="9903" y="11069"/>
                    <a:pt x="9874" y="11078"/>
                    <a:pt x="9848" y="11095"/>
                  </a:cubicBezTo>
                  <a:cubicBezTo>
                    <a:pt x="9792" y="11133"/>
                    <a:pt x="9792" y="11209"/>
                    <a:pt x="9829" y="11265"/>
                  </a:cubicBezTo>
                  <a:cubicBezTo>
                    <a:pt x="9848" y="11284"/>
                    <a:pt x="9886" y="11303"/>
                    <a:pt x="9924" y="11303"/>
                  </a:cubicBezTo>
                  <a:cubicBezTo>
                    <a:pt x="9943" y="11303"/>
                    <a:pt x="9962" y="11303"/>
                    <a:pt x="9981" y="11284"/>
                  </a:cubicBezTo>
                  <a:cubicBezTo>
                    <a:pt x="10037" y="11246"/>
                    <a:pt x="10056" y="11171"/>
                    <a:pt x="10018" y="11114"/>
                  </a:cubicBezTo>
                  <a:cubicBezTo>
                    <a:pt x="9998" y="11083"/>
                    <a:pt x="9965" y="11069"/>
                    <a:pt x="9931" y="11069"/>
                  </a:cubicBezTo>
                  <a:close/>
                  <a:moveTo>
                    <a:pt x="3168" y="11472"/>
                  </a:moveTo>
                  <a:cubicBezTo>
                    <a:pt x="3127" y="11472"/>
                    <a:pt x="3087" y="11493"/>
                    <a:pt x="3063" y="11530"/>
                  </a:cubicBezTo>
                  <a:cubicBezTo>
                    <a:pt x="3025" y="11587"/>
                    <a:pt x="3063" y="11662"/>
                    <a:pt x="3119" y="11700"/>
                  </a:cubicBezTo>
                  <a:lnTo>
                    <a:pt x="3176" y="11700"/>
                  </a:lnTo>
                  <a:cubicBezTo>
                    <a:pt x="3214" y="11700"/>
                    <a:pt x="3252" y="11681"/>
                    <a:pt x="3271" y="11643"/>
                  </a:cubicBezTo>
                  <a:cubicBezTo>
                    <a:pt x="3308" y="11587"/>
                    <a:pt x="3290" y="11511"/>
                    <a:pt x="3233" y="11492"/>
                  </a:cubicBezTo>
                  <a:cubicBezTo>
                    <a:pt x="3213" y="11479"/>
                    <a:pt x="3190" y="11472"/>
                    <a:pt x="3168" y="11472"/>
                  </a:cubicBezTo>
                  <a:close/>
                  <a:moveTo>
                    <a:pt x="8670" y="11790"/>
                  </a:moveTo>
                  <a:cubicBezTo>
                    <a:pt x="8659" y="11790"/>
                    <a:pt x="8649" y="11791"/>
                    <a:pt x="8639" y="11794"/>
                  </a:cubicBezTo>
                  <a:cubicBezTo>
                    <a:pt x="8582" y="11832"/>
                    <a:pt x="8544" y="11889"/>
                    <a:pt x="8582" y="11965"/>
                  </a:cubicBezTo>
                  <a:lnTo>
                    <a:pt x="8582" y="11946"/>
                  </a:lnTo>
                  <a:cubicBezTo>
                    <a:pt x="8601" y="11984"/>
                    <a:pt x="8639" y="12021"/>
                    <a:pt x="8676" y="12021"/>
                  </a:cubicBezTo>
                  <a:lnTo>
                    <a:pt x="8733" y="12021"/>
                  </a:lnTo>
                  <a:cubicBezTo>
                    <a:pt x="8790" y="12002"/>
                    <a:pt x="8809" y="11927"/>
                    <a:pt x="8790" y="11870"/>
                  </a:cubicBezTo>
                  <a:cubicBezTo>
                    <a:pt x="8774" y="11823"/>
                    <a:pt x="8720" y="11790"/>
                    <a:pt x="8670" y="11790"/>
                  </a:cubicBezTo>
                  <a:close/>
                  <a:moveTo>
                    <a:pt x="4468" y="12052"/>
                  </a:moveTo>
                  <a:cubicBezTo>
                    <a:pt x="4418" y="12052"/>
                    <a:pt x="4381" y="12077"/>
                    <a:pt x="4367" y="12135"/>
                  </a:cubicBezTo>
                  <a:cubicBezTo>
                    <a:pt x="4348" y="12191"/>
                    <a:pt x="4386" y="12248"/>
                    <a:pt x="4443" y="12267"/>
                  </a:cubicBezTo>
                  <a:lnTo>
                    <a:pt x="4480" y="12286"/>
                  </a:lnTo>
                  <a:cubicBezTo>
                    <a:pt x="4537" y="12286"/>
                    <a:pt x="4575" y="12248"/>
                    <a:pt x="4594" y="12191"/>
                  </a:cubicBezTo>
                  <a:cubicBezTo>
                    <a:pt x="4613" y="12135"/>
                    <a:pt x="4575" y="12059"/>
                    <a:pt x="4518" y="12059"/>
                  </a:cubicBezTo>
                  <a:cubicBezTo>
                    <a:pt x="4500" y="12055"/>
                    <a:pt x="4483" y="12052"/>
                    <a:pt x="4468" y="12052"/>
                  </a:cubicBezTo>
                  <a:close/>
                  <a:moveTo>
                    <a:pt x="7326" y="12206"/>
                  </a:moveTo>
                  <a:cubicBezTo>
                    <a:pt x="7316" y="12206"/>
                    <a:pt x="7306" y="12207"/>
                    <a:pt x="7297" y="12210"/>
                  </a:cubicBezTo>
                  <a:cubicBezTo>
                    <a:pt x="7221" y="12210"/>
                    <a:pt x="7183" y="12286"/>
                    <a:pt x="7202" y="12343"/>
                  </a:cubicBezTo>
                  <a:cubicBezTo>
                    <a:pt x="7202" y="12399"/>
                    <a:pt x="7259" y="12437"/>
                    <a:pt x="7316" y="12437"/>
                  </a:cubicBezTo>
                  <a:lnTo>
                    <a:pt x="7334" y="12437"/>
                  </a:lnTo>
                  <a:cubicBezTo>
                    <a:pt x="7391" y="12418"/>
                    <a:pt x="7448" y="12362"/>
                    <a:pt x="7429" y="12305"/>
                  </a:cubicBezTo>
                  <a:cubicBezTo>
                    <a:pt x="7413" y="12242"/>
                    <a:pt x="7372" y="12206"/>
                    <a:pt x="7326" y="12206"/>
                  </a:cubicBezTo>
                  <a:close/>
                  <a:moveTo>
                    <a:pt x="5898" y="12286"/>
                  </a:moveTo>
                  <a:cubicBezTo>
                    <a:pt x="5822" y="12286"/>
                    <a:pt x="5766" y="12324"/>
                    <a:pt x="5766" y="12399"/>
                  </a:cubicBezTo>
                  <a:cubicBezTo>
                    <a:pt x="5766" y="12456"/>
                    <a:pt x="5822" y="12513"/>
                    <a:pt x="5879" y="12532"/>
                  </a:cubicBezTo>
                  <a:lnTo>
                    <a:pt x="5898" y="12532"/>
                  </a:lnTo>
                  <a:cubicBezTo>
                    <a:pt x="5955" y="12532"/>
                    <a:pt x="6011" y="12475"/>
                    <a:pt x="6011" y="12418"/>
                  </a:cubicBezTo>
                  <a:cubicBezTo>
                    <a:pt x="6011" y="12343"/>
                    <a:pt x="5955" y="12286"/>
                    <a:pt x="5898" y="12286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3490525" y="2003500"/>
              <a:ext cx="252350" cy="249175"/>
            </a:xfrm>
            <a:custGeom>
              <a:avLst/>
              <a:gdLst/>
              <a:ahLst/>
              <a:cxnLst/>
              <a:rect l="l" t="t" r="r" b="b"/>
              <a:pathLst>
                <a:path w="10094" h="9967" extrusionOk="0">
                  <a:moveTo>
                    <a:pt x="4352" y="2"/>
                  </a:moveTo>
                  <a:cubicBezTo>
                    <a:pt x="4344" y="2"/>
                    <a:pt x="4337" y="3"/>
                    <a:pt x="4329" y="5"/>
                  </a:cubicBezTo>
                  <a:cubicBezTo>
                    <a:pt x="4253" y="5"/>
                    <a:pt x="4215" y="62"/>
                    <a:pt x="4234" y="138"/>
                  </a:cubicBezTo>
                  <a:lnTo>
                    <a:pt x="4215" y="119"/>
                  </a:lnTo>
                  <a:lnTo>
                    <a:pt x="4215" y="119"/>
                  </a:lnTo>
                  <a:cubicBezTo>
                    <a:pt x="4215" y="175"/>
                    <a:pt x="4272" y="232"/>
                    <a:pt x="4348" y="232"/>
                  </a:cubicBezTo>
                  <a:lnTo>
                    <a:pt x="4367" y="232"/>
                  </a:lnTo>
                  <a:cubicBezTo>
                    <a:pt x="4423" y="232"/>
                    <a:pt x="4461" y="157"/>
                    <a:pt x="4461" y="100"/>
                  </a:cubicBezTo>
                  <a:cubicBezTo>
                    <a:pt x="4445" y="51"/>
                    <a:pt x="4400" y="2"/>
                    <a:pt x="4352" y="2"/>
                  </a:cubicBezTo>
                  <a:close/>
                  <a:moveTo>
                    <a:pt x="5728" y="1"/>
                  </a:moveTo>
                  <a:cubicBezTo>
                    <a:pt x="5672" y="1"/>
                    <a:pt x="5633" y="37"/>
                    <a:pt x="5633" y="100"/>
                  </a:cubicBezTo>
                  <a:cubicBezTo>
                    <a:pt x="5614" y="157"/>
                    <a:pt x="5671" y="213"/>
                    <a:pt x="5728" y="232"/>
                  </a:cubicBezTo>
                  <a:lnTo>
                    <a:pt x="5747" y="232"/>
                  </a:lnTo>
                  <a:cubicBezTo>
                    <a:pt x="5803" y="232"/>
                    <a:pt x="5860" y="194"/>
                    <a:pt x="5860" y="138"/>
                  </a:cubicBezTo>
                  <a:cubicBezTo>
                    <a:pt x="5879" y="62"/>
                    <a:pt x="5822" y="5"/>
                    <a:pt x="5765" y="5"/>
                  </a:cubicBezTo>
                  <a:cubicBezTo>
                    <a:pt x="5752" y="2"/>
                    <a:pt x="5740" y="1"/>
                    <a:pt x="5728" y="1"/>
                  </a:cubicBezTo>
                  <a:close/>
                  <a:moveTo>
                    <a:pt x="2874" y="535"/>
                  </a:moveTo>
                  <a:cubicBezTo>
                    <a:pt x="2877" y="546"/>
                    <a:pt x="2883" y="557"/>
                    <a:pt x="2890" y="567"/>
                  </a:cubicBezTo>
                  <a:lnTo>
                    <a:pt x="2890" y="567"/>
                  </a:lnTo>
                  <a:lnTo>
                    <a:pt x="2874" y="535"/>
                  </a:lnTo>
                  <a:close/>
                  <a:moveTo>
                    <a:pt x="7085" y="383"/>
                  </a:moveTo>
                  <a:cubicBezTo>
                    <a:pt x="7044" y="383"/>
                    <a:pt x="7007" y="409"/>
                    <a:pt x="6994" y="459"/>
                  </a:cubicBezTo>
                  <a:cubicBezTo>
                    <a:pt x="6956" y="516"/>
                    <a:pt x="6975" y="572"/>
                    <a:pt x="7051" y="610"/>
                  </a:cubicBezTo>
                  <a:lnTo>
                    <a:pt x="7032" y="591"/>
                  </a:lnTo>
                  <a:lnTo>
                    <a:pt x="7032" y="591"/>
                  </a:lnTo>
                  <a:cubicBezTo>
                    <a:pt x="7051" y="610"/>
                    <a:pt x="7070" y="610"/>
                    <a:pt x="7089" y="610"/>
                  </a:cubicBezTo>
                  <a:cubicBezTo>
                    <a:pt x="7145" y="610"/>
                    <a:pt x="7183" y="591"/>
                    <a:pt x="7202" y="554"/>
                  </a:cubicBezTo>
                  <a:cubicBezTo>
                    <a:pt x="7221" y="497"/>
                    <a:pt x="7202" y="421"/>
                    <a:pt x="7145" y="402"/>
                  </a:cubicBezTo>
                  <a:cubicBezTo>
                    <a:pt x="7126" y="390"/>
                    <a:pt x="7105" y="383"/>
                    <a:pt x="7085" y="383"/>
                  </a:cubicBezTo>
                  <a:close/>
                  <a:moveTo>
                    <a:pt x="2994" y="395"/>
                  </a:moveTo>
                  <a:cubicBezTo>
                    <a:pt x="2979" y="395"/>
                    <a:pt x="2963" y="398"/>
                    <a:pt x="2949" y="402"/>
                  </a:cubicBezTo>
                  <a:cubicBezTo>
                    <a:pt x="2894" y="439"/>
                    <a:pt x="2856" y="495"/>
                    <a:pt x="2890" y="568"/>
                  </a:cubicBezTo>
                  <a:lnTo>
                    <a:pt x="2890" y="568"/>
                  </a:lnTo>
                  <a:cubicBezTo>
                    <a:pt x="2890" y="568"/>
                    <a:pt x="2890" y="568"/>
                    <a:pt x="2890" y="567"/>
                  </a:cubicBezTo>
                  <a:lnTo>
                    <a:pt x="2890" y="567"/>
                  </a:lnTo>
                  <a:lnTo>
                    <a:pt x="2892" y="572"/>
                  </a:lnTo>
                  <a:cubicBezTo>
                    <a:pt x="2892" y="571"/>
                    <a:pt x="2891" y="569"/>
                    <a:pt x="2890" y="568"/>
                  </a:cubicBezTo>
                  <a:lnTo>
                    <a:pt x="2890" y="568"/>
                  </a:lnTo>
                  <a:cubicBezTo>
                    <a:pt x="2916" y="606"/>
                    <a:pt x="2961" y="629"/>
                    <a:pt x="3006" y="629"/>
                  </a:cubicBezTo>
                  <a:lnTo>
                    <a:pt x="3044" y="629"/>
                  </a:lnTo>
                  <a:cubicBezTo>
                    <a:pt x="3100" y="591"/>
                    <a:pt x="3138" y="516"/>
                    <a:pt x="3100" y="459"/>
                  </a:cubicBezTo>
                  <a:cubicBezTo>
                    <a:pt x="3086" y="416"/>
                    <a:pt x="3040" y="395"/>
                    <a:pt x="2994" y="395"/>
                  </a:cubicBezTo>
                  <a:close/>
                  <a:moveTo>
                    <a:pt x="8185" y="1328"/>
                  </a:moveTo>
                  <a:lnTo>
                    <a:pt x="8204" y="1347"/>
                  </a:lnTo>
                  <a:cubicBezTo>
                    <a:pt x="8200" y="1344"/>
                    <a:pt x="8196" y="1340"/>
                    <a:pt x="8193" y="1336"/>
                  </a:cubicBezTo>
                  <a:lnTo>
                    <a:pt x="8193" y="1336"/>
                  </a:lnTo>
                  <a:cubicBezTo>
                    <a:pt x="8190" y="1333"/>
                    <a:pt x="8187" y="1331"/>
                    <a:pt x="8185" y="1328"/>
                  </a:cubicBezTo>
                  <a:close/>
                  <a:moveTo>
                    <a:pt x="8291" y="1132"/>
                  </a:moveTo>
                  <a:cubicBezTo>
                    <a:pt x="8257" y="1132"/>
                    <a:pt x="8224" y="1146"/>
                    <a:pt x="8204" y="1177"/>
                  </a:cubicBezTo>
                  <a:cubicBezTo>
                    <a:pt x="8151" y="1213"/>
                    <a:pt x="8147" y="1281"/>
                    <a:pt x="8193" y="1336"/>
                  </a:cubicBezTo>
                  <a:lnTo>
                    <a:pt x="8193" y="1336"/>
                  </a:lnTo>
                  <a:cubicBezTo>
                    <a:pt x="8214" y="1352"/>
                    <a:pt x="8246" y="1366"/>
                    <a:pt x="8279" y="1366"/>
                  </a:cubicBezTo>
                  <a:cubicBezTo>
                    <a:pt x="8317" y="1366"/>
                    <a:pt x="8355" y="1366"/>
                    <a:pt x="8374" y="1328"/>
                  </a:cubicBezTo>
                  <a:cubicBezTo>
                    <a:pt x="8412" y="1291"/>
                    <a:pt x="8412" y="1215"/>
                    <a:pt x="8374" y="1158"/>
                  </a:cubicBezTo>
                  <a:cubicBezTo>
                    <a:pt x="8348" y="1141"/>
                    <a:pt x="8319" y="1132"/>
                    <a:pt x="8291" y="1132"/>
                  </a:cubicBezTo>
                  <a:close/>
                  <a:moveTo>
                    <a:pt x="1815" y="1149"/>
                  </a:moveTo>
                  <a:cubicBezTo>
                    <a:pt x="1787" y="1149"/>
                    <a:pt x="1758" y="1158"/>
                    <a:pt x="1739" y="1177"/>
                  </a:cubicBezTo>
                  <a:cubicBezTo>
                    <a:pt x="1683" y="1234"/>
                    <a:pt x="1683" y="1291"/>
                    <a:pt x="1739" y="1347"/>
                  </a:cubicBezTo>
                  <a:lnTo>
                    <a:pt x="1721" y="1328"/>
                  </a:lnTo>
                  <a:lnTo>
                    <a:pt x="1721" y="1328"/>
                  </a:lnTo>
                  <a:cubicBezTo>
                    <a:pt x="1739" y="1366"/>
                    <a:pt x="1777" y="1366"/>
                    <a:pt x="1815" y="1385"/>
                  </a:cubicBezTo>
                  <a:cubicBezTo>
                    <a:pt x="1834" y="1385"/>
                    <a:pt x="1872" y="1366"/>
                    <a:pt x="1891" y="1347"/>
                  </a:cubicBezTo>
                  <a:cubicBezTo>
                    <a:pt x="1928" y="1310"/>
                    <a:pt x="1947" y="1234"/>
                    <a:pt x="1891" y="1177"/>
                  </a:cubicBezTo>
                  <a:cubicBezTo>
                    <a:pt x="1872" y="1158"/>
                    <a:pt x="1843" y="1149"/>
                    <a:pt x="1815" y="1149"/>
                  </a:cubicBezTo>
                  <a:close/>
                  <a:moveTo>
                    <a:pt x="9195" y="2178"/>
                  </a:moveTo>
                  <a:cubicBezTo>
                    <a:pt x="9172" y="2178"/>
                    <a:pt x="9150" y="2185"/>
                    <a:pt x="9130" y="2198"/>
                  </a:cubicBezTo>
                  <a:cubicBezTo>
                    <a:pt x="9073" y="2236"/>
                    <a:pt x="9073" y="2311"/>
                    <a:pt x="9092" y="2368"/>
                  </a:cubicBezTo>
                  <a:lnTo>
                    <a:pt x="9092" y="2349"/>
                  </a:lnTo>
                  <a:cubicBezTo>
                    <a:pt x="9111" y="2406"/>
                    <a:pt x="9149" y="2425"/>
                    <a:pt x="9205" y="2425"/>
                  </a:cubicBezTo>
                  <a:cubicBezTo>
                    <a:pt x="9224" y="2425"/>
                    <a:pt x="9243" y="2425"/>
                    <a:pt x="9262" y="2406"/>
                  </a:cubicBezTo>
                  <a:cubicBezTo>
                    <a:pt x="9319" y="2368"/>
                    <a:pt x="9338" y="2292"/>
                    <a:pt x="9300" y="2236"/>
                  </a:cubicBezTo>
                  <a:cubicBezTo>
                    <a:pt x="9276" y="2199"/>
                    <a:pt x="9235" y="2178"/>
                    <a:pt x="9195" y="2178"/>
                  </a:cubicBezTo>
                  <a:close/>
                  <a:moveTo>
                    <a:pt x="900" y="2216"/>
                  </a:moveTo>
                  <a:cubicBezTo>
                    <a:pt x="859" y="2216"/>
                    <a:pt x="819" y="2237"/>
                    <a:pt x="794" y="2274"/>
                  </a:cubicBezTo>
                  <a:cubicBezTo>
                    <a:pt x="757" y="2330"/>
                    <a:pt x="775" y="2387"/>
                    <a:pt x="832" y="2425"/>
                  </a:cubicBezTo>
                  <a:cubicBezTo>
                    <a:pt x="851" y="2425"/>
                    <a:pt x="870" y="2444"/>
                    <a:pt x="889" y="2444"/>
                  </a:cubicBezTo>
                  <a:cubicBezTo>
                    <a:pt x="927" y="2444"/>
                    <a:pt x="964" y="2425"/>
                    <a:pt x="1002" y="2387"/>
                  </a:cubicBezTo>
                  <a:cubicBezTo>
                    <a:pt x="1021" y="2330"/>
                    <a:pt x="1021" y="2274"/>
                    <a:pt x="964" y="2236"/>
                  </a:cubicBezTo>
                  <a:cubicBezTo>
                    <a:pt x="944" y="2222"/>
                    <a:pt x="922" y="2216"/>
                    <a:pt x="900" y="2216"/>
                  </a:cubicBezTo>
                  <a:close/>
                  <a:moveTo>
                    <a:pt x="9773" y="3459"/>
                  </a:moveTo>
                  <a:cubicBezTo>
                    <a:pt x="9761" y="3459"/>
                    <a:pt x="9748" y="3461"/>
                    <a:pt x="9735" y="3464"/>
                  </a:cubicBezTo>
                  <a:cubicBezTo>
                    <a:pt x="9678" y="3483"/>
                    <a:pt x="9640" y="3540"/>
                    <a:pt x="9659" y="3616"/>
                  </a:cubicBezTo>
                  <a:lnTo>
                    <a:pt x="9659" y="3597"/>
                  </a:lnTo>
                  <a:cubicBezTo>
                    <a:pt x="9678" y="3653"/>
                    <a:pt x="9716" y="3691"/>
                    <a:pt x="9772" y="3691"/>
                  </a:cubicBezTo>
                  <a:lnTo>
                    <a:pt x="9810" y="3691"/>
                  </a:lnTo>
                  <a:cubicBezTo>
                    <a:pt x="9867" y="3672"/>
                    <a:pt x="9905" y="3616"/>
                    <a:pt x="9886" y="3540"/>
                  </a:cubicBezTo>
                  <a:cubicBezTo>
                    <a:pt x="9870" y="3493"/>
                    <a:pt x="9829" y="3459"/>
                    <a:pt x="9773" y="3459"/>
                  </a:cubicBezTo>
                  <a:close/>
                  <a:moveTo>
                    <a:pt x="301" y="3495"/>
                  </a:moveTo>
                  <a:cubicBezTo>
                    <a:pt x="259" y="3495"/>
                    <a:pt x="223" y="3520"/>
                    <a:pt x="208" y="3578"/>
                  </a:cubicBezTo>
                  <a:cubicBezTo>
                    <a:pt x="171" y="3634"/>
                    <a:pt x="208" y="3710"/>
                    <a:pt x="284" y="3729"/>
                  </a:cubicBezTo>
                  <a:lnTo>
                    <a:pt x="284" y="3710"/>
                  </a:lnTo>
                  <a:cubicBezTo>
                    <a:pt x="284" y="3710"/>
                    <a:pt x="303" y="3729"/>
                    <a:pt x="322" y="3729"/>
                  </a:cubicBezTo>
                  <a:cubicBezTo>
                    <a:pt x="360" y="3729"/>
                    <a:pt x="416" y="3691"/>
                    <a:pt x="435" y="3634"/>
                  </a:cubicBezTo>
                  <a:cubicBezTo>
                    <a:pt x="435" y="3578"/>
                    <a:pt x="416" y="3521"/>
                    <a:pt x="341" y="3502"/>
                  </a:cubicBezTo>
                  <a:cubicBezTo>
                    <a:pt x="327" y="3498"/>
                    <a:pt x="314" y="3495"/>
                    <a:pt x="301" y="3495"/>
                  </a:cubicBezTo>
                  <a:close/>
                  <a:moveTo>
                    <a:pt x="9980" y="4863"/>
                  </a:moveTo>
                  <a:cubicBezTo>
                    <a:pt x="9924" y="4863"/>
                    <a:pt x="9867" y="4901"/>
                    <a:pt x="9867" y="4976"/>
                  </a:cubicBezTo>
                  <a:cubicBezTo>
                    <a:pt x="9867" y="5033"/>
                    <a:pt x="9905" y="5090"/>
                    <a:pt x="9980" y="5090"/>
                  </a:cubicBezTo>
                  <a:cubicBezTo>
                    <a:pt x="10037" y="5090"/>
                    <a:pt x="10094" y="5033"/>
                    <a:pt x="10094" y="4976"/>
                  </a:cubicBezTo>
                  <a:cubicBezTo>
                    <a:pt x="10094" y="4901"/>
                    <a:pt x="10037" y="4863"/>
                    <a:pt x="9980" y="4863"/>
                  </a:cubicBezTo>
                  <a:close/>
                  <a:moveTo>
                    <a:pt x="114" y="4863"/>
                  </a:moveTo>
                  <a:cubicBezTo>
                    <a:pt x="60" y="4863"/>
                    <a:pt x="5" y="4915"/>
                    <a:pt x="1" y="4986"/>
                  </a:cubicBezTo>
                  <a:cubicBezTo>
                    <a:pt x="1" y="4983"/>
                    <a:pt x="1" y="4980"/>
                    <a:pt x="1" y="4976"/>
                  </a:cubicBezTo>
                  <a:lnTo>
                    <a:pt x="1" y="4995"/>
                  </a:lnTo>
                  <a:cubicBezTo>
                    <a:pt x="1" y="4992"/>
                    <a:pt x="1" y="4989"/>
                    <a:pt x="1" y="4986"/>
                  </a:cubicBezTo>
                  <a:lnTo>
                    <a:pt x="1" y="4986"/>
                  </a:lnTo>
                  <a:cubicBezTo>
                    <a:pt x="5" y="5057"/>
                    <a:pt x="60" y="5109"/>
                    <a:pt x="114" y="5109"/>
                  </a:cubicBezTo>
                  <a:cubicBezTo>
                    <a:pt x="190" y="5109"/>
                    <a:pt x="227" y="5052"/>
                    <a:pt x="227" y="4995"/>
                  </a:cubicBezTo>
                  <a:cubicBezTo>
                    <a:pt x="227" y="4920"/>
                    <a:pt x="190" y="4863"/>
                    <a:pt x="114" y="4863"/>
                  </a:cubicBezTo>
                  <a:close/>
                  <a:moveTo>
                    <a:pt x="316" y="6257"/>
                  </a:moveTo>
                  <a:cubicBezTo>
                    <a:pt x="305" y="6257"/>
                    <a:pt x="294" y="6258"/>
                    <a:pt x="284" y="6262"/>
                  </a:cubicBezTo>
                  <a:cubicBezTo>
                    <a:pt x="227" y="6281"/>
                    <a:pt x="190" y="6337"/>
                    <a:pt x="208" y="6413"/>
                  </a:cubicBezTo>
                  <a:cubicBezTo>
                    <a:pt x="227" y="6451"/>
                    <a:pt x="265" y="6489"/>
                    <a:pt x="322" y="6489"/>
                  </a:cubicBezTo>
                  <a:lnTo>
                    <a:pt x="360" y="6489"/>
                  </a:lnTo>
                  <a:cubicBezTo>
                    <a:pt x="416" y="6470"/>
                    <a:pt x="454" y="6413"/>
                    <a:pt x="435" y="6337"/>
                  </a:cubicBezTo>
                  <a:cubicBezTo>
                    <a:pt x="420" y="6291"/>
                    <a:pt x="366" y="6257"/>
                    <a:pt x="316" y="6257"/>
                  </a:cubicBezTo>
                  <a:close/>
                  <a:moveTo>
                    <a:pt x="9768" y="6255"/>
                  </a:moveTo>
                  <a:cubicBezTo>
                    <a:pt x="9722" y="6255"/>
                    <a:pt x="9678" y="6280"/>
                    <a:pt x="9678" y="6337"/>
                  </a:cubicBezTo>
                  <a:cubicBezTo>
                    <a:pt x="9659" y="6394"/>
                    <a:pt x="9678" y="6451"/>
                    <a:pt x="9754" y="6489"/>
                  </a:cubicBezTo>
                  <a:lnTo>
                    <a:pt x="9791" y="6489"/>
                  </a:lnTo>
                  <a:cubicBezTo>
                    <a:pt x="9829" y="6489"/>
                    <a:pt x="9886" y="6451"/>
                    <a:pt x="9905" y="6394"/>
                  </a:cubicBezTo>
                  <a:cubicBezTo>
                    <a:pt x="9924" y="6337"/>
                    <a:pt x="9886" y="6262"/>
                    <a:pt x="9810" y="6262"/>
                  </a:cubicBezTo>
                  <a:cubicBezTo>
                    <a:pt x="9797" y="6257"/>
                    <a:pt x="9782" y="6255"/>
                    <a:pt x="9768" y="6255"/>
                  </a:cubicBezTo>
                  <a:close/>
                  <a:moveTo>
                    <a:pt x="9197" y="7527"/>
                  </a:moveTo>
                  <a:cubicBezTo>
                    <a:pt x="9157" y="7527"/>
                    <a:pt x="9116" y="7548"/>
                    <a:pt x="9092" y="7585"/>
                  </a:cubicBezTo>
                  <a:cubicBezTo>
                    <a:pt x="9054" y="7641"/>
                    <a:pt x="9073" y="7698"/>
                    <a:pt x="9130" y="7736"/>
                  </a:cubicBezTo>
                  <a:cubicBezTo>
                    <a:pt x="9149" y="7755"/>
                    <a:pt x="9168" y="7755"/>
                    <a:pt x="9205" y="7755"/>
                  </a:cubicBezTo>
                  <a:cubicBezTo>
                    <a:pt x="9243" y="7755"/>
                    <a:pt x="9281" y="7736"/>
                    <a:pt x="9300" y="7698"/>
                  </a:cubicBezTo>
                  <a:cubicBezTo>
                    <a:pt x="9338" y="7641"/>
                    <a:pt x="9319" y="7585"/>
                    <a:pt x="9262" y="7547"/>
                  </a:cubicBezTo>
                  <a:cubicBezTo>
                    <a:pt x="9242" y="7534"/>
                    <a:pt x="9220" y="7527"/>
                    <a:pt x="9197" y="7527"/>
                  </a:cubicBezTo>
                  <a:close/>
                  <a:moveTo>
                    <a:pt x="897" y="7527"/>
                  </a:moveTo>
                  <a:cubicBezTo>
                    <a:pt x="875" y="7527"/>
                    <a:pt x="852" y="7534"/>
                    <a:pt x="832" y="7547"/>
                  </a:cubicBezTo>
                  <a:cubicBezTo>
                    <a:pt x="775" y="7585"/>
                    <a:pt x="775" y="7660"/>
                    <a:pt x="813" y="7717"/>
                  </a:cubicBezTo>
                  <a:cubicBezTo>
                    <a:pt x="832" y="7736"/>
                    <a:pt x="870" y="7774"/>
                    <a:pt x="908" y="7774"/>
                  </a:cubicBezTo>
                  <a:cubicBezTo>
                    <a:pt x="927" y="7774"/>
                    <a:pt x="946" y="7755"/>
                    <a:pt x="964" y="7755"/>
                  </a:cubicBezTo>
                  <a:cubicBezTo>
                    <a:pt x="1021" y="7717"/>
                    <a:pt x="1040" y="7641"/>
                    <a:pt x="1002" y="7585"/>
                  </a:cubicBezTo>
                  <a:cubicBezTo>
                    <a:pt x="978" y="7548"/>
                    <a:pt x="938" y="7527"/>
                    <a:pt x="897" y="7527"/>
                  </a:cubicBezTo>
                  <a:close/>
                  <a:moveTo>
                    <a:pt x="8280" y="8579"/>
                  </a:moveTo>
                  <a:cubicBezTo>
                    <a:pt x="8255" y="8579"/>
                    <a:pt x="8229" y="8588"/>
                    <a:pt x="8204" y="8605"/>
                  </a:cubicBezTo>
                  <a:cubicBezTo>
                    <a:pt x="8147" y="8662"/>
                    <a:pt x="8147" y="8738"/>
                    <a:pt x="8185" y="8776"/>
                  </a:cubicBezTo>
                  <a:cubicBezTo>
                    <a:pt x="8223" y="8813"/>
                    <a:pt x="8260" y="8813"/>
                    <a:pt x="8298" y="8813"/>
                  </a:cubicBezTo>
                  <a:cubicBezTo>
                    <a:pt x="8317" y="8813"/>
                    <a:pt x="8355" y="8813"/>
                    <a:pt x="8374" y="8794"/>
                  </a:cubicBezTo>
                  <a:cubicBezTo>
                    <a:pt x="8412" y="8738"/>
                    <a:pt x="8412" y="8662"/>
                    <a:pt x="8374" y="8624"/>
                  </a:cubicBezTo>
                  <a:cubicBezTo>
                    <a:pt x="8343" y="8593"/>
                    <a:pt x="8311" y="8579"/>
                    <a:pt x="8280" y="8579"/>
                  </a:cubicBezTo>
                  <a:close/>
                  <a:moveTo>
                    <a:pt x="1840" y="8589"/>
                  </a:moveTo>
                  <a:cubicBezTo>
                    <a:pt x="1807" y="8589"/>
                    <a:pt x="1771" y="8604"/>
                    <a:pt x="1739" y="8624"/>
                  </a:cubicBezTo>
                  <a:cubicBezTo>
                    <a:pt x="1702" y="8681"/>
                    <a:pt x="1702" y="8757"/>
                    <a:pt x="1739" y="8794"/>
                  </a:cubicBezTo>
                  <a:cubicBezTo>
                    <a:pt x="1766" y="8808"/>
                    <a:pt x="1783" y="8821"/>
                    <a:pt x="1805" y="8821"/>
                  </a:cubicBezTo>
                  <a:cubicBezTo>
                    <a:pt x="1813" y="8821"/>
                    <a:pt x="1823" y="8819"/>
                    <a:pt x="1834" y="8813"/>
                  </a:cubicBezTo>
                  <a:cubicBezTo>
                    <a:pt x="1872" y="8813"/>
                    <a:pt x="1910" y="8813"/>
                    <a:pt x="1928" y="8776"/>
                  </a:cubicBezTo>
                  <a:cubicBezTo>
                    <a:pt x="1966" y="8738"/>
                    <a:pt x="1966" y="8662"/>
                    <a:pt x="1910" y="8624"/>
                  </a:cubicBezTo>
                  <a:cubicBezTo>
                    <a:pt x="1892" y="8599"/>
                    <a:pt x="1868" y="8589"/>
                    <a:pt x="1840" y="8589"/>
                  </a:cubicBezTo>
                  <a:close/>
                  <a:moveTo>
                    <a:pt x="7096" y="9336"/>
                  </a:moveTo>
                  <a:cubicBezTo>
                    <a:pt x="7080" y="9336"/>
                    <a:pt x="7065" y="9338"/>
                    <a:pt x="7051" y="9343"/>
                  </a:cubicBezTo>
                  <a:cubicBezTo>
                    <a:pt x="6994" y="9380"/>
                    <a:pt x="6956" y="9456"/>
                    <a:pt x="6994" y="9513"/>
                  </a:cubicBezTo>
                  <a:cubicBezTo>
                    <a:pt x="7013" y="9551"/>
                    <a:pt x="7051" y="9569"/>
                    <a:pt x="7107" y="9569"/>
                  </a:cubicBezTo>
                  <a:lnTo>
                    <a:pt x="7145" y="9569"/>
                  </a:lnTo>
                  <a:cubicBezTo>
                    <a:pt x="7202" y="9532"/>
                    <a:pt x="7240" y="9475"/>
                    <a:pt x="7202" y="9399"/>
                  </a:cubicBezTo>
                  <a:cubicBezTo>
                    <a:pt x="7188" y="9357"/>
                    <a:pt x="7142" y="9336"/>
                    <a:pt x="7096" y="9336"/>
                  </a:cubicBezTo>
                  <a:close/>
                  <a:moveTo>
                    <a:pt x="2993" y="9343"/>
                  </a:moveTo>
                  <a:cubicBezTo>
                    <a:pt x="2951" y="9343"/>
                    <a:pt x="2918" y="9368"/>
                    <a:pt x="2892" y="9418"/>
                  </a:cubicBezTo>
                  <a:cubicBezTo>
                    <a:pt x="2874" y="9475"/>
                    <a:pt x="2892" y="9551"/>
                    <a:pt x="2949" y="9569"/>
                  </a:cubicBezTo>
                  <a:cubicBezTo>
                    <a:pt x="2962" y="9569"/>
                    <a:pt x="2974" y="9578"/>
                    <a:pt x="2987" y="9578"/>
                  </a:cubicBezTo>
                  <a:cubicBezTo>
                    <a:pt x="2993" y="9578"/>
                    <a:pt x="3000" y="9576"/>
                    <a:pt x="3006" y="9569"/>
                  </a:cubicBezTo>
                  <a:cubicBezTo>
                    <a:pt x="3013" y="9573"/>
                    <a:pt x="3020" y="9574"/>
                    <a:pt x="3028" y="9574"/>
                  </a:cubicBezTo>
                  <a:cubicBezTo>
                    <a:pt x="3063" y="9574"/>
                    <a:pt x="3104" y="9544"/>
                    <a:pt x="3119" y="9513"/>
                  </a:cubicBezTo>
                  <a:cubicBezTo>
                    <a:pt x="3138" y="9456"/>
                    <a:pt x="3119" y="9380"/>
                    <a:pt x="3063" y="9362"/>
                  </a:cubicBezTo>
                  <a:cubicBezTo>
                    <a:pt x="3037" y="9349"/>
                    <a:pt x="3014" y="9343"/>
                    <a:pt x="2993" y="9343"/>
                  </a:cubicBezTo>
                  <a:close/>
                  <a:moveTo>
                    <a:pt x="4344" y="9736"/>
                  </a:moveTo>
                  <a:cubicBezTo>
                    <a:pt x="4295" y="9736"/>
                    <a:pt x="4251" y="9785"/>
                    <a:pt x="4234" y="9834"/>
                  </a:cubicBezTo>
                  <a:cubicBezTo>
                    <a:pt x="4215" y="9910"/>
                    <a:pt x="4272" y="9966"/>
                    <a:pt x="4329" y="9966"/>
                  </a:cubicBezTo>
                  <a:lnTo>
                    <a:pt x="4348" y="9966"/>
                  </a:lnTo>
                  <a:cubicBezTo>
                    <a:pt x="4405" y="9966"/>
                    <a:pt x="4461" y="9929"/>
                    <a:pt x="4461" y="9872"/>
                  </a:cubicBezTo>
                  <a:cubicBezTo>
                    <a:pt x="4480" y="9815"/>
                    <a:pt x="4423" y="9740"/>
                    <a:pt x="4367" y="9740"/>
                  </a:cubicBezTo>
                  <a:cubicBezTo>
                    <a:pt x="4359" y="9737"/>
                    <a:pt x="4352" y="9736"/>
                    <a:pt x="4344" y="9736"/>
                  </a:cubicBezTo>
                  <a:close/>
                  <a:moveTo>
                    <a:pt x="5769" y="9736"/>
                  </a:moveTo>
                  <a:cubicBezTo>
                    <a:pt x="5762" y="9736"/>
                    <a:pt x="5754" y="9737"/>
                    <a:pt x="5747" y="9740"/>
                  </a:cubicBezTo>
                  <a:cubicBezTo>
                    <a:pt x="5671" y="9740"/>
                    <a:pt x="5633" y="9796"/>
                    <a:pt x="5633" y="9872"/>
                  </a:cubicBezTo>
                  <a:cubicBezTo>
                    <a:pt x="5652" y="9929"/>
                    <a:pt x="5690" y="9966"/>
                    <a:pt x="5747" y="9966"/>
                  </a:cubicBezTo>
                  <a:lnTo>
                    <a:pt x="5765" y="9966"/>
                  </a:lnTo>
                  <a:cubicBezTo>
                    <a:pt x="5841" y="9966"/>
                    <a:pt x="5879" y="9891"/>
                    <a:pt x="5879" y="9834"/>
                  </a:cubicBezTo>
                  <a:cubicBezTo>
                    <a:pt x="5862" y="9785"/>
                    <a:pt x="5818" y="9736"/>
                    <a:pt x="5769" y="9736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3435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4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4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Only Title 5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5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754" name="Google Shape;754;p25"/>
          <p:cNvSpPr/>
          <p:nvPr/>
        </p:nvSpPr>
        <p:spPr>
          <a:xfrm>
            <a:off x="150333" y="1123733"/>
            <a:ext cx="1212800" cy="121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5" name="Google Shape;755;p25"/>
          <p:cNvGrpSpPr/>
          <p:nvPr/>
        </p:nvGrpSpPr>
        <p:grpSpPr>
          <a:xfrm>
            <a:off x="-4400933" y="540151"/>
            <a:ext cx="5485333" cy="5560700"/>
            <a:chOff x="572800" y="1260325"/>
            <a:chExt cx="4114000" cy="4170525"/>
          </a:xfrm>
        </p:grpSpPr>
        <p:sp>
          <p:nvSpPr>
            <p:cNvPr id="756" name="Google Shape;756;p25"/>
            <p:cNvSpPr/>
            <p:nvPr/>
          </p:nvSpPr>
          <p:spPr>
            <a:xfrm>
              <a:off x="3546325" y="1472725"/>
              <a:ext cx="26175" cy="3745725"/>
            </a:xfrm>
            <a:custGeom>
              <a:avLst/>
              <a:gdLst/>
              <a:ahLst/>
              <a:cxnLst/>
              <a:rect l="l" t="t" r="r" b="b"/>
              <a:pathLst>
                <a:path w="1047" h="149829" extrusionOk="0">
                  <a:moveTo>
                    <a:pt x="0" y="1"/>
                  </a:moveTo>
                  <a:lnTo>
                    <a:pt x="0" y="149829"/>
                  </a:lnTo>
                  <a:lnTo>
                    <a:pt x="1047" y="149326"/>
                  </a:lnTo>
                  <a:lnTo>
                    <a:pt x="1047" y="5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3472050" y="1438200"/>
              <a:ext cx="26175" cy="3814775"/>
            </a:xfrm>
            <a:custGeom>
              <a:avLst/>
              <a:gdLst/>
              <a:ahLst/>
              <a:cxnLst/>
              <a:rect l="l" t="t" r="r" b="b"/>
              <a:pathLst>
                <a:path w="1047" h="152591" extrusionOk="0">
                  <a:moveTo>
                    <a:pt x="0" y="1"/>
                  </a:moveTo>
                  <a:lnTo>
                    <a:pt x="0" y="152591"/>
                  </a:lnTo>
                  <a:lnTo>
                    <a:pt x="1046" y="152130"/>
                  </a:lnTo>
                  <a:lnTo>
                    <a:pt x="1046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099550" y="1313700"/>
              <a:ext cx="26200" cy="4064825"/>
            </a:xfrm>
            <a:custGeom>
              <a:avLst/>
              <a:gdLst/>
              <a:ahLst/>
              <a:cxnLst/>
              <a:rect l="l" t="t" r="r" b="b"/>
              <a:pathLst>
                <a:path w="1048" h="162593" extrusionOk="0">
                  <a:moveTo>
                    <a:pt x="1" y="0"/>
                  </a:moveTo>
                  <a:lnTo>
                    <a:pt x="1" y="162593"/>
                  </a:lnTo>
                  <a:lnTo>
                    <a:pt x="1047" y="162300"/>
                  </a:lnTo>
                  <a:lnTo>
                    <a:pt x="1047" y="251"/>
                  </a:lnTo>
                  <a:cubicBezTo>
                    <a:pt x="712" y="168"/>
                    <a:pt x="378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322425" y="1379600"/>
              <a:ext cx="26175" cy="3933025"/>
            </a:xfrm>
            <a:custGeom>
              <a:avLst/>
              <a:gdLst/>
              <a:ahLst/>
              <a:cxnLst/>
              <a:rect l="l" t="t" r="r" b="b"/>
              <a:pathLst>
                <a:path w="1047" h="157321" extrusionOk="0">
                  <a:moveTo>
                    <a:pt x="0" y="1"/>
                  </a:moveTo>
                  <a:lnTo>
                    <a:pt x="0" y="157320"/>
                  </a:lnTo>
                  <a:cubicBezTo>
                    <a:pt x="377" y="157195"/>
                    <a:pt x="712" y="157069"/>
                    <a:pt x="1047" y="156944"/>
                  </a:cubicBezTo>
                  <a:lnTo>
                    <a:pt x="1047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173850" y="1332525"/>
              <a:ext cx="26175" cy="4026125"/>
            </a:xfrm>
            <a:custGeom>
              <a:avLst/>
              <a:gdLst/>
              <a:ahLst/>
              <a:cxnLst/>
              <a:rect l="l" t="t" r="r" b="b"/>
              <a:pathLst>
                <a:path w="1047" h="161045" extrusionOk="0">
                  <a:moveTo>
                    <a:pt x="0" y="1"/>
                  </a:moveTo>
                  <a:lnTo>
                    <a:pt x="0" y="161045"/>
                  </a:lnTo>
                  <a:lnTo>
                    <a:pt x="1047" y="160752"/>
                  </a:lnTo>
                  <a:lnTo>
                    <a:pt x="1047" y="2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3248125" y="1354500"/>
              <a:ext cx="26200" cy="3983225"/>
            </a:xfrm>
            <a:custGeom>
              <a:avLst/>
              <a:gdLst/>
              <a:ahLst/>
              <a:cxnLst/>
              <a:rect l="l" t="t" r="r" b="b"/>
              <a:pathLst>
                <a:path w="1048" h="159329" extrusionOk="0">
                  <a:moveTo>
                    <a:pt x="1" y="0"/>
                  </a:moveTo>
                  <a:lnTo>
                    <a:pt x="1" y="159329"/>
                  </a:lnTo>
                  <a:lnTo>
                    <a:pt x="1047" y="158952"/>
                  </a:lnTo>
                  <a:lnTo>
                    <a:pt x="1047" y="3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3397750" y="1406825"/>
              <a:ext cx="26175" cy="3877550"/>
            </a:xfrm>
            <a:custGeom>
              <a:avLst/>
              <a:gdLst/>
              <a:ahLst/>
              <a:cxnLst/>
              <a:rect l="l" t="t" r="r" b="b"/>
              <a:pathLst>
                <a:path w="1047" h="155102" extrusionOk="0">
                  <a:moveTo>
                    <a:pt x="1" y="0"/>
                  </a:moveTo>
                  <a:lnTo>
                    <a:pt x="1" y="155101"/>
                  </a:lnTo>
                  <a:lnTo>
                    <a:pt x="1047" y="154683"/>
                  </a:lnTo>
                  <a:lnTo>
                    <a:pt x="1047" y="419"/>
                  </a:lnTo>
                  <a:cubicBezTo>
                    <a:pt x="712" y="293"/>
                    <a:pt x="3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3917750" y="1708150"/>
              <a:ext cx="26175" cy="3275925"/>
            </a:xfrm>
            <a:custGeom>
              <a:avLst/>
              <a:gdLst/>
              <a:ahLst/>
              <a:cxnLst/>
              <a:rect l="l" t="t" r="r" b="b"/>
              <a:pathLst>
                <a:path w="1047" h="131037" extrusionOk="0">
                  <a:moveTo>
                    <a:pt x="1" y="0"/>
                  </a:moveTo>
                  <a:lnTo>
                    <a:pt x="1" y="131037"/>
                  </a:lnTo>
                  <a:lnTo>
                    <a:pt x="1047" y="130200"/>
                  </a:lnTo>
                  <a:lnTo>
                    <a:pt x="1047" y="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3843475" y="1651650"/>
              <a:ext cx="26175" cy="3388925"/>
            </a:xfrm>
            <a:custGeom>
              <a:avLst/>
              <a:gdLst/>
              <a:ahLst/>
              <a:cxnLst/>
              <a:rect l="l" t="t" r="r" b="b"/>
              <a:pathLst>
                <a:path w="1047" h="135557" extrusionOk="0">
                  <a:moveTo>
                    <a:pt x="0" y="0"/>
                  </a:moveTo>
                  <a:lnTo>
                    <a:pt x="0" y="135557"/>
                  </a:lnTo>
                  <a:lnTo>
                    <a:pt x="1047" y="134762"/>
                  </a:lnTo>
                  <a:lnTo>
                    <a:pt x="1047" y="754"/>
                  </a:lnTo>
                  <a:cubicBezTo>
                    <a:pt x="670" y="502"/>
                    <a:pt x="335" y="2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3992050" y="1768825"/>
              <a:ext cx="26175" cy="3153525"/>
            </a:xfrm>
            <a:custGeom>
              <a:avLst/>
              <a:gdLst/>
              <a:ahLst/>
              <a:cxnLst/>
              <a:rect l="l" t="t" r="r" b="b"/>
              <a:pathLst>
                <a:path w="1047" h="126141" extrusionOk="0">
                  <a:moveTo>
                    <a:pt x="0" y="1"/>
                  </a:moveTo>
                  <a:lnTo>
                    <a:pt x="0" y="126141"/>
                  </a:lnTo>
                  <a:cubicBezTo>
                    <a:pt x="335" y="125848"/>
                    <a:pt x="712" y="125555"/>
                    <a:pt x="1046" y="125220"/>
                  </a:cubicBezTo>
                  <a:lnTo>
                    <a:pt x="1046" y="921"/>
                  </a:lnTo>
                  <a:cubicBezTo>
                    <a:pt x="712" y="628"/>
                    <a:pt x="335" y="29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3769175" y="1600375"/>
              <a:ext cx="26200" cy="3490425"/>
            </a:xfrm>
            <a:custGeom>
              <a:avLst/>
              <a:gdLst/>
              <a:ahLst/>
              <a:cxnLst/>
              <a:rect l="l" t="t" r="r" b="b"/>
              <a:pathLst>
                <a:path w="1048" h="139617" extrusionOk="0">
                  <a:moveTo>
                    <a:pt x="1" y="1"/>
                  </a:moveTo>
                  <a:lnTo>
                    <a:pt x="1" y="139617"/>
                  </a:lnTo>
                  <a:cubicBezTo>
                    <a:pt x="336" y="139408"/>
                    <a:pt x="670" y="139156"/>
                    <a:pt x="1047" y="138947"/>
                  </a:cubicBezTo>
                  <a:lnTo>
                    <a:pt x="1047" y="712"/>
                  </a:lnTo>
                  <a:cubicBezTo>
                    <a:pt x="670" y="461"/>
                    <a:pt x="336" y="2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3694900" y="1554350"/>
              <a:ext cx="26175" cy="3583550"/>
            </a:xfrm>
            <a:custGeom>
              <a:avLst/>
              <a:gdLst/>
              <a:ahLst/>
              <a:cxnLst/>
              <a:rect l="l" t="t" r="r" b="b"/>
              <a:pathLst>
                <a:path w="1047" h="143342" extrusionOk="0">
                  <a:moveTo>
                    <a:pt x="0" y="0"/>
                  </a:moveTo>
                  <a:lnTo>
                    <a:pt x="0" y="143341"/>
                  </a:lnTo>
                  <a:cubicBezTo>
                    <a:pt x="335" y="143132"/>
                    <a:pt x="670" y="142923"/>
                    <a:pt x="1047" y="142713"/>
                  </a:cubicBezTo>
                  <a:lnTo>
                    <a:pt x="1047" y="628"/>
                  </a:lnTo>
                  <a:cubicBezTo>
                    <a:pt x="670" y="419"/>
                    <a:pt x="335" y="2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4066325" y="1835800"/>
              <a:ext cx="26175" cy="3019600"/>
            </a:xfrm>
            <a:custGeom>
              <a:avLst/>
              <a:gdLst/>
              <a:ahLst/>
              <a:cxnLst/>
              <a:rect l="l" t="t" r="r" b="b"/>
              <a:pathLst>
                <a:path w="1047" h="120784" extrusionOk="0">
                  <a:moveTo>
                    <a:pt x="1" y="0"/>
                  </a:moveTo>
                  <a:lnTo>
                    <a:pt x="1" y="120783"/>
                  </a:lnTo>
                  <a:lnTo>
                    <a:pt x="1047" y="119737"/>
                  </a:lnTo>
                  <a:lnTo>
                    <a:pt x="1047" y="1046"/>
                  </a:lnTo>
                  <a:cubicBezTo>
                    <a:pt x="712" y="712"/>
                    <a:pt x="335" y="3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3620600" y="1511450"/>
              <a:ext cx="26200" cy="3668300"/>
            </a:xfrm>
            <a:custGeom>
              <a:avLst/>
              <a:gdLst/>
              <a:ahLst/>
              <a:cxnLst/>
              <a:rect l="l" t="t" r="r" b="b"/>
              <a:pathLst>
                <a:path w="1048" h="146732" extrusionOk="0">
                  <a:moveTo>
                    <a:pt x="1" y="0"/>
                  </a:moveTo>
                  <a:lnTo>
                    <a:pt x="1" y="146731"/>
                  </a:lnTo>
                  <a:cubicBezTo>
                    <a:pt x="336" y="146564"/>
                    <a:pt x="671" y="146355"/>
                    <a:pt x="1047" y="146145"/>
                  </a:cubicBezTo>
                  <a:lnTo>
                    <a:pt x="1047" y="586"/>
                  </a:lnTo>
                  <a:cubicBezTo>
                    <a:pt x="671" y="377"/>
                    <a:pt x="336" y="20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4437750" y="2310800"/>
              <a:ext cx="26200" cy="2069575"/>
            </a:xfrm>
            <a:custGeom>
              <a:avLst/>
              <a:gdLst/>
              <a:ahLst/>
              <a:cxnLst/>
              <a:rect l="l" t="t" r="r" b="b"/>
              <a:pathLst>
                <a:path w="1048" h="82783" extrusionOk="0">
                  <a:moveTo>
                    <a:pt x="1" y="1"/>
                  </a:moveTo>
                  <a:lnTo>
                    <a:pt x="1" y="82783"/>
                  </a:lnTo>
                  <a:cubicBezTo>
                    <a:pt x="377" y="82197"/>
                    <a:pt x="712" y="81569"/>
                    <a:pt x="1047" y="80899"/>
                  </a:cubicBezTo>
                  <a:lnTo>
                    <a:pt x="1047" y="1884"/>
                  </a:lnTo>
                  <a:cubicBezTo>
                    <a:pt x="712" y="1256"/>
                    <a:pt x="377" y="6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4363475" y="2190475"/>
              <a:ext cx="26175" cy="2310225"/>
            </a:xfrm>
            <a:custGeom>
              <a:avLst/>
              <a:gdLst/>
              <a:ahLst/>
              <a:cxnLst/>
              <a:rect l="l" t="t" r="r" b="b"/>
              <a:pathLst>
                <a:path w="1047" h="92409" extrusionOk="0">
                  <a:moveTo>
                    <a:pt x="0" y="1"/>
                  </a:moveTo>
                  <a:lnTo>
                    <a:pt x="0" y="92409"/>
                  </a:lnTo>
                  <a:cubicBezTo>
                    <a:pt x="377" y="91906"/>
                    <a:pt x="712" y="91362"/>
                    <a:pt x="1047" y="90818"/>
                  </a:cubicBezTo>
                  <a:lnTo>
                    <a:pt x="1047" y="1633"/>
                  </a:lnTo>
                  <a:cubicBezTo>
                    <a:pt x="712" y="1089"/>
                    <a:pt x="377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4586325" y="2630975"/>
              <a:ext cx="26175" cy="1430300"/>
            </a:xfrm>
            <a:custGeom>
              <a:avLst/>
              <a:gdLst/>
              <a:ahLst/>
              <a:cxnLst/>
              <a:rect l="l" t="t" r="r" b="b"/>
              <a:pathLst>
                <a:path w="1047" h="57212" extrusionOk="0">
                  <a:moveTo>
                    <a:pt x="1" y="0"/>
                  </a:moveTo>
                  <a:lnTo>
                    <a:pt x="1" y="57211"/>
                  </a:lnTo>
                  <a:cubicBezTo>
                    <a:pt x="377" y="56207"/>
                    <a:pt x="712" y="55160"/>
                    <a:pt x="1047" y="54156"/>
                  </a:cubicBezTo>
                  <a:lnTo>
                    <a:pt x="1047" y="3055"/>
                  </a:lnTo>
                  <a:cubicBezTo>
                    <a:pt x="712" y="2009"/>
                    <a:pt x="377" y="96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4512050" y="2453100"/>
              <a:ext cx="26175" cy="1784975"/>
            </a:xfrm>
            <a:custGeom>
              <a:avLst/>
              <a:gdLst/>
              <a:ahLst/>
              <a:cxnLst/>
              <a:rect l="l" t="t" r="r" b="b"/>
              <a:pathLst>
                <a:path w="1047" h="71399" extrusionOk="0">
                  <a:moveTo>
                    <a:pt x="0" y="0"/>
                  </a:moveTo>
                  <a:lnTo>
                    <a:pt x="0" y="71399"/>
                  </a:lnTo>
                  <a:cubicBezTo>
                    <a:pt x="377" y="70646"/>
                    <a:pt x="712" y="69892"/>
                    <a:pt x="1047" y="69097"/>
                  </a:cubicBezTo>
                  <a:lnTo>
                    <a:pt x="1047" y="2302"/>
                  </a:lnTo>
                  <a:cubicBezTo>
                    <a:pt x="712" y="1549"/>
                    <a:pt x="377" y="75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4214900" y="1993775"/>
              <a:ext cx="26175" cy="2704675"/>
            </a:xfrm>
            <a:custGeom>
              <a:avLst/>
              <a:gdLst/>
              <a:ahLst/>
              <a:cxnLst/>
              <a:rect l="l" t="t" r="r" b="b"/>
              <a:pathLst>
                <a:path w="1047" h="108187" extrusionOk="0">
                  <a:moveTo>
                    <a:pt x="0" y="1"/>
                  </a:moveTo>
                  <a:lnTo>
                    <a:pt x="0" y="108187"/>
                  </a:lnTo>
                  <a:cubicBezTo>
                    <a:pt x="335" y="107768"/>
                    <a:pt x="712" y="107350"/>
                    <a:pt x="1047" y="106931"/>
                  </a:cubicBezTo>
                  <a:lnTo>
                    <a:pt x="1047" y="1256"/>
                  </a:lnTo>
                  <a:cubicBezTo>
                    <a:pt x="712" y="838"/>
                    <a:pt x="335" y="4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3025275" y="1298000"/>
              <a:ext cx="26175" cy="4095175"/>
            </a:xfrm>
            <a:custGeom>
              <a:avLst/>
              <a:gdLst/>
              <a:ahLst/>
              <a:cxnLst/>
              <a:rect l="l" t="t" r="r" b="b"/>
              <a:pathLst>
                <a:path w="1047" h="163807" extrusionOk="0">
                  <a:moveTo>
                    <a:pt x="1" y="0"/>
                  </a:moveTo>
                  <a:lnTo>
                    <a:pt x="1" y="163807"/>
                  </a:lnTo>
                  <a:lnTo>
                    <a:pt x="1047" y="163598"/>
                  </a:lnTo>
                  <a:lnTo>
                    <a:pt x="1047" y="210"/>
                  </a:lnTo>
                  <a:cubicBezTo>
                    <a:pt x="712" y="126"/>
                    <a:pt x="377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140625" y="1911125"/>
              <a:ext cx="26175" cy="2868925"/>
            </a:xfrm>
            <a:custGeom>
              <a:avLst/>
              <a:gdLst/>
              <a:ahLst/>
              <a:cxnLst/>
              <a:rect l="l" t="t" r="r" b="b"/>
              <a:pathLst>
                <a:path w="1047" h="114757" extrusionOk="0">
                  <a:moveTo>
                    <a:pt x="0" y="0"/>
                  </a:moveTo>
                  <a:lnTo>
                    <a:pt x="0" y="114757"/>
                  </a:lnTo>
                  <a:cubicBezTo>
                    <a:pt x="335" y="114422"/>
                    <a:pt x="711" y="114045"/>
                    <a:pt x="1046" y="113669"/>
                  </a:cubicBezTo>
                  <a:lnTo>
                    <a:pt x="1046" y="1130"/>
                  </a:lnTo>
                  <a:cubicBezTo>
                    <a:pt x="711" y="754"/>
                    <a:pt x="335" y="3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289175" y="2085850"/>
              <a:ext cx="26200" cy="2519475"/>
            </a:xfrm>
            <a:custGeom>
              <a:avLst/>
              <a:gdLst/>
              <a:ahLst/>
              <a:cxnLst/>
              <a:rect l="l" t="t" r="r" b="b"/>
              <a:pathLst>
                <a:path w="1048" h="100779" extrusionOk="0">
                  <a:moveTo>
                    <a:pt x="1" y="1"/>
                  </a:moveTo>
                  <a:lnTo>
                    <a:pt x="1" y="100779"/>
                  </a:lnTo>
                  <a:cubicBezTo>
                    <a:pt x="336" y="100318"/>
                    <a:pt x="712" y="99816"/>
                    <a:pt x="1047" y="99356"/>
                  </a:cubicBezTo>
                  <a:lnTo>
                    <a:pt x="1047" y="1424"/>
                  </a:lnTo>
                  <a:cubicBezTo>
                    <a:pt x="712" y="963"/>
                    <a:pt x="336" y="4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2876700" y="1274975"/>
              <a:ext cx="26175" cy="4142275"/>
            </a:xfrm>
            <a:custGeom>
              <a:avLst/>
              <a:gdLst/>
              <a:ahLst/>
              <a:cxnLst/>
              <a:rect l="l" t="t" r="r" b="b"/>
              <a:pathLst>
                <a:path w="1047" h="165691" extrusionOk="0">
                  <a:moveTo>
                    <a:pt x="1" y="1"/>
                  </a:moveTo>
                  <a:lnTo>
                    <a:pt x="1" y="165690"/>
                  </a:lnTo>
                  <a:lnTo>
                    <a:pt x="1047" y="165565"/>
                  </a:lnTo>
                  <a:lnTo>
                    <a:pt x="104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2951000" y="1285450"/>
              <a:ext cx="26175" cy="4121325"/>
            </a:xfrm>
            <a:custGeom>
              <a:avLst/>
              <a:gdLst/>
              <a:ahLst/>
              <a:cxnLst/>
              <a:rect l="l" t="t" r="r" b="b"/>
              <a:pathLst>
                <a:path w="1047" h="164853" extrusionOk="0">
                  <a:moveTo>
                    <a:pt x="0" y="0"/>
                  </a:moveTo>
                  <a:lnTo>
                    <a:pt x="0" y="164853"/>
                  </a:lnTo>
                  <a:lnTo>
                    <a:pt x="1046" y="164686"/>
                  </a:lnTo>
                  <a:lnTo>
                    <a:pt x="1046" y="168"/>
                  </a:lnTo>
                  <a:cubicBezTo>
                    <a:pt x="712" y="126"/>
                    <a:pt x="377" y="4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2802425" y="1267650"/>
              <a:ext cx="26175" cy="4156925"/>
            </a:xfrm>
            <a:custGeom>
              <a:avLst/>
              <a:gdLst/>
              <a:ahLst/>
              <a:cxnLst/>
              <a:rect l="l" t="t" r="r" b="b"/>
              <a:pathLst>
                <a:path w="1047" h="166277" extrusionOk="0">
                  <a:moveTo>
                    <a:pt x="0" y="1"/>
                  </a:moveTo>
                  <a:lnTo>
                    <a:pt x="0" y="166276"/>
                  </a:lnTo>
                  <a:lnTo>
                    <a:pt x="1046" y="166151"/>
                  </a:lnTo>
                  <a:lnTo>
                    <a:pt x="1046" y="84"/>
                  </a:lnTo>
                  <a:cubicBezTo>
                    <a:pt x="712" y="43"/>
                    <a:pt x="37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2728125" y="1262425"/>
              <a:ext cx="26200" cy="4166325"/>
            </a:xfrm>
            <a:custGeom>
              <a:avLst/>
              <a:gdLst/>
              <a:ahLst/>
              <a:cxnLst/>
              <a:rect l="l" t="t" r="r" b="b"/>
              <a:pathLst>
                <a:path w="1048" h="166653" extrusionOk="0">
                  <a:moveTo>
                    <a:pt x="1" y="1"/>
                  </a:moveTo>
                  <a:lnTo>
                    <a:pt x="1" y="166653"/>
                  </a:lnTo>
                  <a:lnTo>
                    <a:pt x="1047" y="166611"/>
                  </a:lnTo>
                  <a:lnTo>
                    <a:pt x="1047" y="84"/>
                  </a:lnTo>
                  <a:cubicBezTo>
                    <a:pt x="712" y="84"/>
                    <a:pt x="3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2653850" y="1260325"/>
              <a:ext cx="26175" cy="4170525"/>
            </a:xfrm>
            <a:custGeom>
              <a:avLst/>
              <a:gdLst/>
              <a:ahLst/>
              <a:cxnLst/>
              <a:rect l="l" t="t" r="r" b="b"/>
              <a:pathLst>
                <a:path w="1047" h="166821" extrusionOk="0">
                  <a:moveTo>
                    <a:pt x="0" y="1"/>
                  </a:moveTo>
                  <a:lnTo>
                    <a:pt x="0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660625" y="2883125"/>
              <a:ext cx="26175" cy="925975"/>
            </a:xfrm>
            <a:custGeom>
              <a:avLst/>
              <a:gdLst/>
              <a:ahLst/>
              <a:cxnLst/>
              <a:rect l="l" t="t" r="r" b="b"/>
              <a:pathLst>
                <a:path w="1047" h="37039" extrusionOk="0">
                  <a:moveTo>
                    <a:pt x="0" y="0"/>
                  </a:moveTo>
                  <a:lnTo>
                    <a:pt x="0" y="37039"/>
                  </a:lnTo>
                  <a:cubicBezTo>
                    <a:pt x="419" y="35239"/>
                    <a:pt x="753" y="33398"/>
                    <a:pt x="1046" y="31556"/>
                  </a:cubicBezTo>
                  <a:lnTo>
                    <a:pt x="1046" y="5483"/>
                  </a:lnTo>
                  <a:cubicBezTo>
                    <a:pt x="753" y="3641"/>
                    <a:pt x="419" y="18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1762400" y="1435075"/>
              <a:ext cx="26200" cy="3821050"/>
            </a:xfrm>
            <a:custGeom>
              <a:avLst/>
              <a:gdLst/>
              <a:ahLst/>
              <a:cxnLst/>
              <a:rect l="l" t="t" r="r" b="b"/>
              <a:pathLst>
                <a:path w="1048" h="152842" extrusionOk="0">
                  <a:moveTo>
                    <a:pt x="1047" y="0"/>
                  </a:moveTo>
                  <a:cubicBezTo>
                    <a:pt x="671" y="167"/>
                    <a:pt x="336" y="335"/>
                    <a:pt x="1" y="502"/>
                  </a:cubicBezTo>
                  <a:lnTo>
                    <a:pt x="1" y="152381"/>
                  </a:lnTo>
                  <a:lnTo>
                    <a:pt x="1047" y="15284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579550" y="1260325"/>
              <a:ext cx="26200" cy="4170525"/>
            </a:xfrm>
            <a:custGeom>
              <a:avLst/>
              <a:gdLst/>
              <a:ahLst/>
              <a:cxnLst/>
              <a:rect l="l" t="t" r="r" b="b"/>
              <a:pathLst>
                <a:path w="1048" h="166821" extrusionOk="0">
                  <a:moveTo>
                    <a:pt x="1" y="1"/>
                  </a:moveTo>
                  <a:lnTo>
                    <a:pt x="1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47075" y="2613175"/>
              <a:ext cx="26175" cy="1465875"/>
            </a:xfrm>
            <a:custGeom>
              <a:avLst/>
              <a:gdLst/>
              <a:ahLst/>
              <a:cxnLst/>
              <a:rect l="l" t="t" r="r" b="b"/>
              <a:pathLst>
                <a:path w="1047" h="58635" extrusionOk="0">
                  <a:moveTo>
                    <a:pt x="1047" y="1"/>
                  </a:moveTo>
                  <a:cubicBezTo>
                    <a:pt x="712" y="963"/>
                    <a:pt x="335" y="1968"/>
                    <a:pt x="0" y="2930"/>
                  </a:cubicBezTo>
                  <a:lnTo>
                    <a:pt x="0" y="55663"/>
                  </a:lnTo>
                  <a:cubicBezTo>
                    <a:pt x="335" y="56668"/>
                    <a:pt x="670" y="57630"/>
                    <a:pt x="1047" y="586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505275" y="1262425"/>
              <a:ext cx="26175" cy="4167375"/>
            </a:xfrm>
            <a:custGeom>
              <a:avLst/>
              <a:gdLst/>
              <a:ahLst/>
              <a:cxnLst/>
              <a:rect l="l" t="t" r="r" b="b"/>
              <a:pathLst>
                <a:path w="1047" h="166695" extrusionOk="0">
                  <a:moveTo>
                    <a:pt x="1047" y="1"/>
                  </a:moveTo>
                  <a:lnTo>
                    <a:pt x="0" y="42"/>
                  </a:lnTo>
                  <a:lnTo>
                    <a:pt x="0" y="166611"/>
                  </a:lnTo>
                  <a:lnTo>
                    <a:pt x="1047" y="16669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356700" y="1273925"/>
              <a:ext cx="26175" cy="4143325"/>
            </a:xfrm>
            <a:custGeom>
              <a:avLst/>
              <a:gdLst/>
              <a:ahLst/>
              <a:cxnLst/>
              <a:rect l="l" t="t" r="r" b="b"/>
              <a:pathLst>
                <a:path w="1047" h="165733" extrusionOk="0">
                  <a:moveTo>
                    <a:pt x="1047" y="1"/>
                  </a:moveTo>
                  <a:lnTo>
                    <a:pt x="1" y="126"/>
                  </a:lnTo>
                  <a:lnTo>
                    <a:pt x="1" y="165607"/>
                  </a:lnTo>
                  <a:lnTo>
                    <a:pt x="1047" y="165732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2430975" y="1266600"/>
              <a:ext cx="26200" cy="4157975"/>
            </a:xfrm>
            <a:custGeom>
              <a:avLst/>
              <a:gdLst/>
              <a:ahLst/>
              <a:cxnLst/>
              <a:rect l="l" t="t" r="r" b="b"/>
              <a:pathLst>
                <a:path w="1048" h="166319" extrusionOk="0">
                  <a:moveTo>
                    <a:pt x="1047" y="1"/>
                  </a:moveTo>
                  <a:lnTo>
                    <a:pt x="1" y="85"/>
                  </a:lnTo>
                  <a:lnTo>
                    <a:pt x="1" y="166235"/>
                  </a:lnTo>
                  <a:cubicBezTo>
                    <a:pt x="336" y="166277"/>
                    <a:pt x="712" y="166318"/>
                    <a:pt x="1047" y="166318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572800" y="2855925"/>
              <a:ext cx="26175" cy="980375"/>
            </a:xfrm>
            <a:custGeom>
              <a:avLst/>
              <a:gdLst/>
              <a:ahLst/>
              <a:cxnLst/>
              <a:rect l="l" t="t" r="r" b="b"/>
              <a:pathLst>
                <a:path w="1047" h="39215" extrusionOk="0">
                  <a:moveTo>
                    <a:pt x="1046" y="0"/>
                  </a:moveTo>
                  <a:cubicBezTo>
                    <a:pt x="670" y="1632"/>
                    <a:pt x="293" y="3306"/>
                    <a:pt x="0" y="4981"/>
                  </a:cubicBezTo>
                  <a:lnTo>
                    <a:pt x="0" y="34235"/>
                  </a:lnTo>
                  <a:cubicBezTo>
                    <a:pt x="293" y="35909"/>
                    <a:pt x="670" y="37583"/>
                    <a:pt x="1046" y="3921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282425" y="1284400"/>
              <a:ext cx="26175" cy="4123425"/>
            </a:xfrm>
            <a:custGeom>
              <a:avLst/>
              <a:gdLst/>
              <a:ahLst/>
              <a:cxnLst/>
              <a:rect l="l" t="t" r="r" b="b"/>
              <a:pathLst>
                <a:path w="1047" h="164937" extrusionOk="0">
                  <a:moveTo>
                    <a:pt x="1046" y="0"/>
                  </a:moveTo>
                  <a:lnTo>
                    <a:pt x="0" y="168"/>
                  </a:lnTo>
                  <a:lnTo>
                    <a:pt x="0" y="164769"/>
                  </a:lnTo>
                  <a:cubicBezTo>
                    <a:pt x="335" y="164811"/>
                    <a:pt x="712" y="164853"/>
                    <a:pt x="1046" y="16493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018500" y="1986450"/>
              <a:ext cx="26175" cy="2719325"/>
            </a:xfrm>
            <a:custGeom>
              <a:avLst/>
              <a:gdLst/>
              <a:ahLst/>
              <a:cxnLst/>
              <a:rect l="l" t="t" r="r" b="b"/>
              <a:pathLst>
                <a:path w="1047" h="108773" extrusionOk="0">
                  <a:moveTo>
                    <a:pt x="1047" y="1"/>
                  </a:moveTo>
                  <a:cubicBezTo>
                    <a:pt x="712" y="377"/>
                    <a:pt x="377" y="796"/>
                    <a:pt x="1" y="1214"/>
                  </a:cubicBezTo>
                  <a:lnTo>
                    <a:pt x="1" y="107517"/>
                  </a:lnTo>
                  <a:cubicBezTo>
                    <a:pt x="377" y="107935"/>
                    <a:pt x="712" y="108354"/>
                    <a:pt x="1047" y="10877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944225" y="2077475"/>
              <a:ext cx="26175" cy="2536225"/>
            </a:xfrm>
            <a:custGeom>
              <a:avLst/>
              <a:gdLst/>
              <a:ahLst/>
              <a:cxnLst/>
              <a:rect l="l" t="t" r="r" b="b"/>
              <a:pathLst>
                <a:path w="1047" h="101449" extrusionOk="0">
                  <a:moveTo>
                    <a:pt x="1047" y="1"/>
                  </a:moveTo>
                  <a:cubicBezTo>
                    <a:pt x="712" y="461"/>
                    <a:pt x="335" y="922"/>
                    <a:pt x="0" y="1382"/>
                  </a:cubicBezTo>
                  <a:lnTo>
                    <a:pt x="0" y="100067"/>
                  </a:lnTo>
                  <a:cubicBezTo>
                    <a:pt x="335" y="100528"/>
                    <a:pt x="712" y="100988"/>
                    <a:pt x="1047" y="101449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1092800" y="1903800"/>
              <a:ext cx="26175" cy="2883575"/>
            </a:xfrm>
            <a:custGeom>
              <a:avLst/>
              <a:gdLst/>
              <a:ahLst/>
              <a:cxnLst/>
              <a:rect l="l" t="t" r="r" b="b"/>
              <a:pathLst>
                <a:path w="1047" h="115343" extrusionOk="0">
                  <a:moveTo>
                    <a:pt x="1046" y="0"/>
                  </a:moveTo>
                  <a:cubicBezTo>
                    <a:pt x="712" y="377"/>
                    <a:pt x="377" y="754"/>
                    <a:pt x="0" y="1130"/>
                  </a:cubicBezTo>
                  <a:lnTo>
                    <a:pt x="0" y="114213"/>
                  </a:lnTo>
                  <a:cubicBezTo>
                    <a:pt x="377" y="114590"/>
                    <a:pt x="712" y="114966"/>
                    <a:pt x="1046" y="115343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1241350" y="1763600"/>
              <a:ext cx="26200" cy="3165025"/>
            </a:xfrm>
            <a:custGeom>
              <a:avLst/>
              <a:gdLst/>
              <a:ahLst/>
              <a:cxnLst/>
              <a:rect l="l" t="t" r="r" b="b"/>
              <a:pathLst>
                <a:path w="1048" h="126601" extrusionOk="0">
                  <a:moveTo>
                    <a:pt x="1047" y="0"/>
                  </a:moveTo>
                  <a:cubicBezTo>
                    <a:pt x="712" y="293"/>
                    <a:pt x="378" y="586"/>
                    <a:pt x="1" y="921"/>
                  </a:cubicBezTo>
                  <a:lnTo>
                    <a:pt x="1" y="125680"/>
                  </a:lnTo>
                  <a:cubicBezTo>
                    <a:pt x="378" y="125973"/>
                    <a:pt x="712" y="126308"/>
                    <a:pt x="1047" y="12660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795650" y="2299300"/>
              <a:ext cx="26175" cy="2092600"/>
            </a:xfrm>
            <a:custGeom>
              <a:avLst/>
              <a:gdLst/>
              <a:ahLst/>
              <a:cxnLst/>
              <a:rect l="l" t="t" r="r" b="b"/>
              <a:pathLst>
                <a:path w="1047" h="83704" extrusionOk="0">
                  <a:moveTo>
                    <a:pt x="1047" y="0"/>
                  </a:moveTo>
                  <a:cubicBezTo>
                    <a:pt x="712" y="628"/>
                    <a:pt x="335" y="1214"/>
                    <a:pt x="0" y="1842"/>
                  </a:cubicBezTo>
                  <a:lnTo>
                    <a:pt x="0" y="81862"/>
                  </a:lnTo>
                  <a:cubicBezTo>
                    <a:pt x="335" y="82489"/>
                    <a:pt x="712" y="83117"/>
                    <a:pt x="1047" y="8370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869925" y="2181075"/>
              <a:ext cx="26200" cy="2329050"/>
            </a:xfrm>
            <a:custGeom>
              <a:avLst/>
              <a:gdLst/>
              <a:ahLst/>
              <a:cxnLst/>
              <a:rect l="l" t="t" r="r" b="b"/>
              <a:pathLst>
                <a:path w="1048" h="93162" extrusionOk="0">
                  <a:moveTo>
                    <a:pt x="1047" y="0"/>
                  </a:moveTo>
                  <a:cubicBezTo>
                    <a:pt x="712" y="502"/>
                    <a:pt x="336" y="1046"/>
                    <a:pt x="1" y="1549"/>
                  </a:cubicBezTo>
                  <a:lnTo>
                    <a:pt x="1" y="91571"/>
                  </a:lnTo>
                  <a:cubicBezTo>
                    <a:pt x="336" y="92115"/>
                    <a:pt x="712" y="92617"/>
                    <a:pt x="1047" y="931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721350" y="2439500"/>
              <a:ext cx="26200" cy="1812175"/>
            </a:xfrm>
            <a:custGeom>
              <a:avLst/>
              <a:gdLst/>
              <a:ahLst/>
              <a:cxnLst/>
              <a:rect l="l" t="t" r="r" b="b"/>
              <a:pathLst>
                <a:path w="1048" h="72487" extrusionOk="0">
                  <a:moveTo>
                    <a:pt x="1047" y="0"/>
                  </a:moveTo>
                  <a:cubicBezTo>
                    <a:pt x="712" y="712"/>
                    <a:pt x="336" y="1465"/>
                    <a:pt x="1" y="2260"/>
                  </a:cubicBezTo>
                  <a:lnTo>
                    <a:pt x="1" y="70269"/>
                  </a:lnTo>
                  <a:cubicBezTo>
                    <a:pt x="336" y="71022"/>
                    <a:pt x="712" y="71776"/>
                    <a:pt x="1047" y="7248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1613850" y="1508300"/>
              <a:ext cx="26175" cy="3674575"/>
            </a:xfrm>
            <a:custGeom>
              <a:avLst/>
              <a:gdLst/>
              <a:ahLst/>
              <a:cxnLst/>
              <a:rect l="l" t="t" r="r" b="b"/>
              <a:pathLst>
                <a:path w="1047" h="146983" extrusionOk="0">
                  <a:moveTo>
                    <a:pt x="1046" y="1"/>
                  </a:moveTo>
                  <a:lnTo>
                    <a:pt x="0" y="545"/>
                  </a:lnTo>
                  <a:lnTo>
                    <a:pt x="0" y="146439"/>
                  </a:lnTo>
                  <a:lnTo>
                    <a:pt x="1046" y="14698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1389925" y="1646400"/>
              <a:ext cx="26200" cy="3398375"/>
            </a:xfrm>
            <a:custGeom>
              <a:avLst/>
              <a:gdLst/>
              <a:ahLst/>
              <a:cxnLst/>
              <a:rect l="l" t="t" r="r" b="b"/>
              <a:pathLst>
                <a:path w="1048" h="135935" extrusionOk="0">
                  <a:moveTo>
                    <a:pt x="1047" y="1"/>
                  </a:moveTo>
                  <a:lnTo>
                    <a:pt x="1" y="754"/>
                  </a:lnTo>
                  <a:lnTo>
                    <a:pt x="1" y="135181"/>
                  </a:lnTo>
                  <a:lnTo>
                    <a:pt x="1047" y="13593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539550" y="1550150"/>
              <a:ext cx="26175" cy="3591925"/>
            </a:xfrm>
            <a:custGeom>
              <a:avLst/>
              <a:gdLst/>
              <a:ahLst/>
              <a:cxnLst/>
              <a:rect l="l" t="t" r="r" b="b"/>
              <a:pathLst>
                <a:path w="1047" h="143677" extrusionOk="0">
                  <a:moveTo>
                    <a:pt x="1047" y="1"/>
                  </a:moveTo>
                  <a:lnTo>
                    <a:pt x="1" y="628"/>
                  </a:lnTo>
                  <a:lnTo>
                    <a:pt x="1" y="143049"/>
                  </a:lnTo>
                  <a:cubicBezTo>
                    <a:pt x="335" y="143258"/>
                    <a:pt x="670" y="143467"/>
                    <a:pt x="1047" y="14367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1465275" y="1596200"/>
              <a:ext cx="26175" cy="3499850"/>
            </a:xfrm>
            <a:custGeom>
              <a:avLst/>
              <a:gdLst/>
              <a:ahLst/>
              <a:cxnLst/>
              <a:rect l="l" t="t" r="r" b="b"/>
              <a:pathLst>
                <a:path w="1047" h="139994" extrusionOk="0">
                  <a:moveTo>
                    <a:pt x="1046" y="0"/>
                  </a:moveTo>
                  <a:cubicBezTo>
                    <a:pt x="670" y="209"/>
                    <a:pt x="335" y="460"/>
                    <a:pt x="0" y="670"/>
                  </a:cubicBezTo>
                  <a:lnTo>
                    <a:pt x="0" y="139282"/>
                  </a:lnTo>
                  <a:lnTo>
                    <a:pt x="1046" y="139993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2208125" y="1298000"/>
              <a:ext cx="26175" cy="4096225"/>
            </a:xfrm>
            <a:custGeom>
              <a:avLst/>
              <a:gdLst/>
              <a:ahLst/>
              <a:cxnLst/>
              <a:rect l="l" t="t" r="r" b="b"/>
              <a:pathLst>
                <a:path w="1047" h="163849" extrusionOk="0">
                  <a:moveTo>
                    <a:pt x="1047" y="0"/>
                  </a:moveTo>
                  <a:lnTo>
                    <a:pt x="1" y="168"/>
                  </a:lnTo>
                  <a:lnTo>
                    <a:pt x="1" y="163681"/>
                  </a:lnTo>
                  <a:cubicBezTo>
                    <a:pt x="335" y="163723"/>
                    <a:pt x="670" y="163807"/>
                    <a:pt x="1047" y="16384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1315650" y="1701875"/>
              <a:ext cx="26175" cy="3287450"/>
            </a:xfrm>
            <a:custGeom>
              <a:avLst/>
              <a:gdLst/>
              <a:ahLst/>
              <a:cxnLst/>
              <a:rect l="l" t="t" r="r" b="b"/>
              <a:pathLst>
                <a:path w="1047" h="131498" extrusionOk="0">
                  <a:moveTo>
                    <a:pt x="1047" y="0"/>
                  </a:moveTo>
                  <a:lnTo>
                    <a:pt x="0" y="837"/>
                  </a:lnTo>
                  <a:lnTo>
                    <a:pt x="0" y="130660"/>
                  </a:lnTo>
                  <a:cubicBezTo>
                    <a:pt x="377" y="130953"/>
                    <a:pt x="712" y="131246"/>
                    <a:pt x="1047" y="1314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1167075" y="1830550"/>
              <a:ext cx="26175" cy="3031125"/>
            </a:xfrm>
            <a:custGeom>
              <a:avLst/>
              <a:gdLst/>
              <a:ahLst/>
              <a:cxnLst/>
              <a:rect l="l" t="t" r="r" b="b"/>
              <a:pathLst>
                <a:path w="1047" h="121245" extrusionOk="0">
                  <a:moveTo>
                    <a:pt x="1047" y="1"/>
                  </a:moveTo>
                  <a:lnTo>
                    <a:pt x="1" y="1005"/>
                  </a:lnTo>
                  <a:lnTo>
                    <a:pt x="1" y="120240"/>
                  </a:lnTo>
                  <a:cubicBezTo>
                    <a:pt x="377" y="120575"/>
                    <a:pt x="712" y="120910"/>
                    <a:pt x="1047" y="12124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1688125" y="1469600"/>
              <a:ext cx="26175" cy="3752000"/>
            </a:xfrm>
            <a:custGeom>
              <a:avLst/>
              <a:gdLst/>
              <a:ahLst/>
              <a:cxnLst/>
              <a:rect l="l" t="t" r="r" b="b"/>
              <a:pathLst>
                <a:path w="1047" h="150080" extrusionOk="0">
                  <a:moveTo>
                    <a:pt x="1047" y="0"/>
                  </a:moveTo>
                  <a:cubicBezTo>
                    <a:pt x="670" y="168"/>
                    <a:pt x="335" y="335"/>
                    <a:pt x="1" y="544"/>
                  </a:cubicBezTo>
                  <a:lnTo>
                    <a:pt x="1" y="149577"/>
                  </a:lnTo>
                  <a:lnTo>
                    <a:pt x="1047" y="150079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2059550" y="1331475"/>
              <a:ext cx="26200" cy="4029275"/>
            </a:xfrm>
            <a:custGeom>
              <a:avLst/>
              <a:gdLst/>
              <a:ahLst/>
              <a:cxnLst/>
              <a:rect l="l" t="t" r="r" b="b"/>
              <a:pathLst>
                <a:path w="1048" h="161171" extrusionOk="0">
                  <a:moveTo>
                    <a:pt x="1047" y="1"/>
                  </a:moveTo>
                  <a:lnTo>
                    <a:pt x="1" y="252"/>
                  </a:lnTo>
                  <a:lnTo>
                    <a:pt x="1" y="160878"/>
                  </a:lnTo>
                  <a:lnTo>
                    <a:pt x="1047" y="16117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133850" y="1312650"/>
              <a:ext cx="26175" cy="4066925"/>
            </a:xfrm>
            <a:custGeom>
              <a:avLst/>
              <a:gdLst/>
              <a:ahLst/>
              <a:cxnLst/>
              <a:rect l="l" t="t" r="r" b="b"/>
              <a:pathLst>
                <a:path w="1047" h="162677" extrusionOk="0">
                  <a:moveTo>
                    <a:pt x="1046" y="0"/>
                  </a:moveTo>
                  <a:lnTo>
                    <a:pt x="0" y="252"/>
                  </a:lnTo>
                  <a:lnTo>
                    <a:pt x="0" y="162426"/>
                  </a:lnTo>
                  <a:lnTo>
                    <a:pt x="1046" y="1626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1985275" y="1352400"/>
              <a:ext cx="26175" cy="3987425"/>
            </a:xfrm>
            <a:custGeom>
              <a:avLst/>
              <a:gdLst/>
              <a:ahLst/>
              <a:cxnLst/>
              <a:rect l="l" t="t" r="r" b="b"/>
              <a:pathLst>
                <a:path w="1047" h="159497" extrusionOk="0">
                  <a:moveTo>
                    <a:pt x="1047" y="1"/>
                  </a:moveTo>
                  <a:lnTo>
                    <a:pt x="0" y="336"/>
                  </a:lnTo>
                  <a:lnTo>
                    <a:pt x="0" y="159162"/>
                  </a:lnTo>
                  <a:lnTo>
                    <a:pt x="1047" y="1594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1910975" y="1376475"/>
              <a:ext cx="26200" cy="3938250"/>
            </a:xfrm>
            <a:custGeom>
              <a:avLst/>
              <a:gdLst/>
              <a:ahLst/>
              <a:cxnLst/>
              <a:rect l="l" t="t" r="r" b="b"/>
              <a:pathLst>
                <a:path w="1048" h="157530" extrusionOk="0">
                  <a:moveTo>
                    <a:pt x="1047" y="0"/>
                  </a:moveTo>
                  <a:lnTo>
                    <a:pt x="1" y="377"/>
                  </a:lnTo>
                  <a:lnTo>
                    <a:pt x="1" y="157152"/>
                  </a:lnTo>
                  <a:cubicBezTo>
                    <a:pt x="336" y="157278"/>
                    <a:pt x="670" y="157403"/>
                    <a:pt x="1047" y="15752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1836700" y="1404725"/>
              <a:ext cx="26175" cy="3882775"/>
            </a:xfrm>
            <a:custGeom>
              <a:avLst/>
              <a:gdLst/>
              <a:ahLst/>
              <a:cxnLst/>
              <a:rect l="l" t="t" r="r" b="b"/>
              <a:pathLst>
                <a:path w="1047" h="155311" extrusionOk="0">
                  <a:moveTo>
                    <a:pt x="1047" y="0"/>
                  </a:moveTo>
                  <a:cubicBezTo>
                    <a:pt x="670" y="126"/>
                    <a:pt x="335" y="251"/>
                    <a:pt x="0" y="419"/>
                  </a:cubicBezTo>
                  <a:lnTo>
                    <a:pt x="0" y="154892"/>
                  </a:lnTo>
                  <a:lnTo>
                    <a:pt x="1047" y="15531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2" name="Google Shape;812;p25"/>
          <p:cNvSpPr/>
          <p:nvPr/>
        </p:nvSpPr>
        <p:spPr>
          <a:xfrm>
            <a:off x="-2799500" y="2464033"/>
            <a:ext cx="3487200" cy="348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3" name="Google Shape;813;p25"/>
          <p:cNvGrpSpPr/>
          <p:nvPr/>
        </p:nvGrpSpPr>
        <p:grpSpPr>
          <a:xfrm flipH="1">
            <a:off x="10723545" y="5216900"/>
            <a:ext cx="2286500" cy="2333933"/>
            <a:chOff x="4166775" y="238125"/>
            <a:chExt cx="1714875" cy="1750450"/>
          </a:xfrm>
        </p:grpSpPr>
        <p:sp>
          <p:nvSpPr>
            <p:cNvPr id="814" name="Google Shape;814;p25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8" name="Google Shape;838;p25"/>
          <p:cNvSpPr/>
          <p:nvPr/>
        </p:nvSpPr>
        <p:spPr>
          <a:xfrm rot="10800000" flipH="1">
            <a:off x="10634317" y="5216900"/>
            <a:ext cx="1181200" cy="1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1705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6"/>
          <p:cNvSpPr txBox="1">
            <a:spLocks noGrp="1"/>
          </p:cNvSpPr>
          <p:nvPr>
            <p:ph type="title" hasCustomPrompt="1"/>
          </p:nvPr>
        </p:nvSpPr>
        <p:spPr>
          <a:xfrm>
            <a:off x="3939635" y="1317584"/>
            <a:ext cx="4304400" cy="6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1" name="Google Shape;841;p26"/>
          <p:cNvSpPr txBox="1">
            <a:spLocks noGrp="1"/>
          </p:cNvSpPr>
          <p:nvPr>
            <p:ph type="subTitle" idx="1"/>
          </p:nvPr>
        </p:nvSpPr>
        <p:spPr>
          <a:xfrm>
            <a:off x="3939633" y="1872251"/>
            <a:ext cx="43044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842" name="Google Shape;842;p26"/>
          <p:cNvSpPr txBox="1">
            <a:spLocks noGrp="1"/>
          </p:cNvSpPr>
          <p:nvPr>
            <p:ph type="title" idx="2" hasCustomPrompt="1"/>
          </p:nvPr>
        </p:nvSpPr>
        <p:spPr>
          <a:xfrm>
            <a:off x="3939635" y="2898133"/>
            <a:ext cx="4304400" cy="6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3" name="Google Shape;843;p26"/>
          <p:cNvSpPr txBox="1">
            <a:spLocks noGrp="1"/>
          </p:cNvSpPr>
          <p:nvPr>
            <p:ph type="subTitle" idx="3"/>
          </p:nvPr>
        </p:nvSpPr>
        <p:spPr>
          <a:xfrm>
            <a:off x="3939633" y="3458133"/>
            <a:ext cx="43044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844" name="Google Shape;844;p26"/>
          <p:cNvSpPr txBox="1">
            <a:spLocks noGrp="1"/>
          </p:cNvSpPr>
          <p:nvPr>
            <p:ph type="title" idx="4" hasCustomPrompt="1"/>
          </p:nvPr>
        </p:nvSpPr>
        <p:spPr>
          <a:xfrm>
            <a:off x="3931301" y="4485584"/>
            <a:ext cx="4304400" cy="6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5" name="Google Shape;845;p26"/>
          <p:cNvSpPr txBox="1">
            <a:spLocks noGrp="1"/>
          </p:cNvSpPr>
          <p:nvPr>
            <p:ph type="subTitle" idx="5"/>
          </p:nvPr>
        </p:nvSpPr>
        <p:spPr>
          <a:xfrm>
            <a:off x="3931300" y="5041217"/>
            <a:ext cx="43044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846" name="Google Shape;846;p26"/>
          <p:cNvSpPr/>
          <p:nvPr/>
        </p:nvSpPr>
        <p:spPr>
          <a:xfrm>
            <a:off x="191133" y="4115200"/>
            <a:ext cx="2058800" cy="20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26"/>
          <p:cNvSpPr/>
          <p:nvPr/>
        </p:nvSpPr>
        <p:spPr>
          <a:xfrm rot="5400000">
            <a:off x="-1307567" y="1567067"/>
            <a:ext cx="216000" cy="941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48" name="Google Shape;848;p26"/>
          <p:cNvGrpSpPr/>
          <p:nvPr/>
        </p:nvGrpSpPr>
        <p:grpSpPr>
          <a:xfrm>
            <a:off x="10155625" y="-1808303"/>
            <a:ext cx="7676207" cy="7691948"/>
            <a:chOff x="1663125" y="238125"/>
            <a:chExt cx="5181025" cy="5191650"/>
          </a:xfrm>
        </p:grpSpPr>
        <p:sp>
          <p:nvSpPr>
            <p:cNvPr id="849" name="Google Shape;849;p26"/>
            <p:cNvSpPr/>
            <p:nvPr/>
          </p:nvSpPr>
          <p:spPr>
            <a:xfrm>
              <a:off x="5086225" y="376375"/>
              <a:ext cx="25875" cy="4915150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5305025" y="462975"/>
              <a:ext cx="25850" cy="4743475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5159175" y="402200"/>
              <a:ext cx="25850" cy="4863500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5232100" y="431075"/>
              <a:ext cx="25850" cy="4805750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5377950" y="496400"/>
              <a:ext cx="25850" cy="4676625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4868975" y="312550"/>
              <a:ext cx="24325" cy="5042800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5013300" y="352075"/>
              <a:ext cx="25850" cy="4963750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4940375" y="332325"/>
              <a:ext cx="25850" cy="5004775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450875" y="532875"/>
              <a:ext cx="25850" cy="4602150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5815525" y="765325"/>
              <a:ext cx="24325" cy="4140275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5742600" y="710625"/>
              <a:ext cx="25850" cy="4246650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5888450" y="821550"/>
              <a:ext cx="25850" cy="4026325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5961375" y="883850"/>
              <a:ext cx="24350" cy="3901725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5596750" y="614925"/>
              <a:ext cx="25850" cy="4438050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5523800" y="572375"/>
              <a:ext cx="25875" cy="4523150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4796025" y="295850"/>
              <a:ext cx="24350" cy="5076200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5669675" y="662025"/>
              <a:ext cx="25850" cy="4345375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4285525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6543300" y="1620725"/>
              <a:ext cx="25850" cy="2427975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6470375" y="1491575"/>
              <a:ext cx="25850" cy="2686250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6397450" y="1379150"/>
              <a:ext cx="25850" cy="2911125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6616225" y="1768100"/>
              <a:ext cx="25850" cy="2131700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6105725" y="1022100"/>
              <a:ext cx="25850" cy="3625225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6689150" y="1947400"/>
              <a:ext cx="25850" cy="1773100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6178650" y="1099600"/>
              <a:ext cx="25850" cy="3470225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6251575" y="1183150"/>
              <a:ext cx="25850" cy="3301600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6324500" y="1275825"/>
              <a:ext cx="25875" cy="3116250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4577250" y="259375"/>
              <a:ext cx="25850" cy="5150650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4504325" y="250275"/>
              <a:ext cx="25850" cy="5167350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723100" y="282175"/>
              <a:ext cx="25850" cy="5105075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4431400" y="244200"/>
              <a:ext cx="25850" cy="517950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4648650" y="268500"/>
              <a:ext cx="25875" cy="5130900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6034325" y="949175"/>
              <a:ext cx="24325" cy="3769550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6835025" y="2609825"/>
              <a:ext cx="9125" cy="448250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4358475" y="241150"/>
              <a:ext cx="25850" cy="5187125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6762075" y="2182900"/>
              <a:ext cx="25875" cy="1303625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682625" y="744050"/>
              <a:ext cx="25850" cy="4181300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3411900" y="367250"/>
              <a:ext cx="25850" cy="4933400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3338975" y="391575"/>
              <a:ext cx="25850" cy="4884750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3484825" y="344475"/>
              <a:ext cx="25850" cy="4978950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3557750" y="324725"/>
              <a:ext cx="25875" cy="5019975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3047250" y="519200"/>
              <a:ext cx="25850" cy="463102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3120175" y="482725"/>
              <a:ext cx="25875" cy="4702450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3193125" y="450825"/>
              <a:ext cx="25850" cy="4767775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3630700" y="306475"/>
              <a:ext cx="25850" cy="5056450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266050" y="420425"/>
              <a:ext cx="25850" cy="4828550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3993825" y="248750"/>
              <a:ext cx="25850" cy="5171925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4139675" y="239625"/>
              <a:ext cx="25850" cy="5190150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4066750" y="242675"/>
              <a:ext cx="25850" cy="51825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3703625" y="289775"/>
              <a:ext cx="24325" cy="5088350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4212600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3775025" y="276100"/>
              <a:ext cx="25850" cy="5115700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3920900" y="254825"/>
              <a:ext cx="25850" cy="5158250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3847950" y="265450"/>
              <a:ext cx="25875" cy="5138500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2173625" y="1239375"/>
              <a:ext cx="25850" cy="3189150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1954850" y="1569075"/>
              <a:ext cx="25850" cy="2529750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027775" y="1447525"/>
              <a:ext cx="25850" cy="277437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100700" y="1338125"/>
              <a:ext cx="25850" cy="2991650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1736050" y="2084125"/>
              <a:ext cx="25850" cy="1499650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1881900" y="1708850"/>
              <a:ext cx="25875" cy="2250200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2974325" y="557175"/>
              <a:ext cx="25850" cy="4553550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1663125" y="2394075"/>
              <a:ext cx="25850" cy="879750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1808975" y="1875975"/>
              <a:ext cx="25850" cy="191745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246550" y="1151250"/>
              <a:ext cx="25850" cy="3366925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828475" y="643775"/>
              <a:ext cx="25850" cy="4381875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319475" y="1069200"/>
              <a:ext cx="25875" cy="353102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755550" y="692400"/>
              <a:ext cx="25850" cy="428462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901400" y="599725"/>
              <a:ext cx="25850" cy="4469975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2611200" y="798750"/>
              <a:ext cx="24350" cy="4070400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2392425" y="993225"/>
              <a:ext cx="25850" cy="3681450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2465350" y="923350"/>
              <a:ext cx="25850" cy="3821200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538275" y="859525"/>
              <a:ext cx="24325" cy="3950375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1" name="Google Shape;921;p26"/>
          <p:cNvSpPr/>
          <p:nvPr/>
        </p:nvSpPr>
        <p:spPr>
          <a:xfrm>
            <a:off x="10705800" y="0"/>
            <a:ext cx="6096400" cy="609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2" name="Google Shape;922;p26"/>
          <p:cNvGrpSpPr/>
          <p:nvPr/>
        </p:nvGrpSpPr>
        <p:grpSpPr>
          <a:xfrm rot="10800000">
            <a:off x="-6297000" y="-522146"/>
            <a:ext cx="7676207" cy="7691948"/>
            <a:chOff x="1663125" y="238125"/>
            <a:chExt cx="5181025" cy="5191650"/>
          </a:xfrm>
        </p:grpSpPr>
        <p:sp>
          <p:nvSpPr>
            <p:cNvPr id="923" name="Google Shape;923;p26"/>
            <p:cNvSpPr/>
            <p:nvPr/>
          </p:nvSpPr>
          <p:spPr>
            <a:xfrm>
              <a:off x="5086225" y="376375"/>
              <a:ext cx="25875" cy="4915150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5305025" y="462975"/>
              <a:ext cx="25850" cy="4743475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5159175" y="402200"/>
              <a:ext cx="25850" cy="4863500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5232100" y="431075"/>
              <a:ext cx="25850" cy="4805750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5377950" y="496400"/>
              <a:ext cx="25850" cy="4676625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4868975" y="312550"/>
              <a:ext cx="24325" cy="5042800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5013300" y="352075"/>
              <a:ext cx="25850" cy="4963750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4940375" y="332325"/>
              <a:ext cx="25850" cy="5004775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5450875" y="532875"/>
              <a:ext cx="25850" cy="4602150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5815525" y="765325"/>
              <a:ext cx="24325" cy="4140275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5742600" y="710625"/>
              <a:ext cx="25850" cy="4246650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5888450" y="821550"/>
              <a:ext cx="25850" cy="4026325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5961375" y="883850"/>
              <a:ext cx="24350" cy="3901725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5596750" y="614925"/>
              <a:ext cx="25850" cy="4438050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5523800" y="572375"/>
              <a:ext cx="25875" cy="4523150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4796025" y="295850"/>
              <a:ext cx="24350" cy="5076200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669675" y="662025"/>
              <a:ext cx="25850" cy="4345375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4285525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6543300" y="1620725"/>
              <a:ext cx="25850" cy="2427975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6470375" y="1491575"/>
              <a:ext cx="25850" cy="2686250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6397450" y="1379150"/>
              <a:ext cx="25850" cy="2911125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6616225" y="1768100"/>
              <a:ext cx="25850" cy="2131700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6105725" y="1022100"/>
              <a:ext cx="25850" cy="3625225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6689150" y="1947400"/>
              <a:ext cx="25850" cy="1773100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6178650" y="1099600"/>
              <a:ext cx="25850" cy="3470225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6251575" y="1183150"/>
              <a:ext cx="25850" cy="3301600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6324500" y="1275825"/>
              <a:ext cx="25875" cy="3116250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4577250" y="259375"/>
              <a:ext cx="25850" cy="5150650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4504325" y="250275"/>
              <a:ext cx="25850" cy="5167350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4723100" y="282175"/>
              <a:ext cx="25850" cy="5105075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4431400" y="244200"/>
              <a:ext cx="25850" cy="517950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4648650" y="268500"/>
              <a:ext cx="25875" cy="5130900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6034325" y="949175"/>
              <a:ext cx="24325" cy="3769550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6835025" y="2609825"/>
              <a:ext cx="9125" cy="448250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4358475" y="241150"/>
              <a:ext cx="25850" cy="5187125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6762075" y="2182900"/>
              <a:ext cx="25875" cy="1303625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682625" y="744050"/>
              <a:ext cx="25850" cy="4181300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3411900" y="367250"/>
              <a:ext cx="25850" cy="4933400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3338975" y="391575"/>
              <a:ext cx="25850" cy="4884750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3484825" y="344475"/>
              <a:ext cx="25850" cy="4978950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3557750" y="324725"/>
              <a:ext cx="25875" cy="5019975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3047250" y="519200"/>
              <a:ext cx="25850" cy="463102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3120175" y="482725"/>
              <a:ext cx="25875" cy="4702450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3193125" y="450825"/>
              <a:ext cx="25850" cy="4767775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3630700" y="306475"/>
              <a:ext cx="25850" cy="5056450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3266050" y="420425"/>
              <a:ext cx="25850" cy="4828550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3993825" y="248750"/>
              <a:ext cx="25850" cy="5171925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4139675" y="239625"/>
              <a:ext cx="25850" cy="5190150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4066750" y="242675"/>
              <a:ext cx="25850" cy="51825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3703625" y="289775"/>
              <a:ext cx="24325" cy="5088350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4212600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3775025" y="276100"/>
              <a:ext cx="25850" cy="5115700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3920900" y="254825"/>
              <a:ext cx="25850" cy="5158250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3847950" y="265450"/>
              <a:ext cx="25875" cy="5138500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2173625" y="1239375"/>
              <a:ext cx="25850" cy="3189150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1954850" y="1569075"/>
              <a:ext cx="25850" cy="2529750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2027775" y="1447525"/>
              <a:ext cx="25850" cy="277437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2100700" y="1338125"/>
              <a:ext cx="25850" cy="2991650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1736050" y="2084125"/>
              <a:ext cx="25850" cy="1499650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1881900" y="1708850"/>
              <a:ext cx="25875" cy="2250200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974325" y="557175"/>
              <a:ext cx="25850" cy="4553550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1663125" y="2394075"/>
              <a:ext cx="25850" cy="879750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1808975" y="1875975"/>
              <a:ext cx="25850" cy="191745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246550" y="1151250"/>
              <a:ext cx="25850" cy="3366925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828475" y="643775"/>
              <a:ext cx="25850" cy="4381875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2319475" y="1069200"/>
              <a:ext cx="25875" cy="353102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2755550" y="692400"/>
              <a:ext cx="25850" cy="428462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2901400" y="599725"/>
              <a:ext cx="25850" cy="4469975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611200" y="798750"/>
              <a:ext cx="24350" cy="4070400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2392425" y="993225"/>
              <a:ext cx="25850" cy="3681450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2465350" y="923350"/>
              <a:ext cx="25850" cy="3821200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2538275" y="859525"/>
              <a:ext cx="24325" cy="3950375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95" name="Google Shape;995;p26"/>
          <p:cNvSpPr/>
          <p:nvPr/>
        </p:nvSpPr>
        <p:spPr>
          <a:xfrm rot="10800000">
            <a:off x="-4915736" y="-1415136"/>
            <a:ext cx="6096400" cy="609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6" name="Google Shape;996;p26"/>
          <p:cNvSpPr/>
          <p:nvPr/>
        </p:nvSpPr>
        <p:spPr>
          <a:xfrm>
            <a:off x="11045533" y="3568800"/>
            <a:ext cx="2505600" cy="250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9967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tion 2">
  <p:cSld name="Title + description 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7"/>
          <p:cNvSpPr txBox="1">
            <a:spLocks noGrp="1"/>
          </p:cNvSpPr>
          <p:nvPr>
            <p:ph type="title"/>
          </p:nvPr>
        </p:nvSpPr>
        <p:spPr>
          <a:xfrm>
            <a:off x="971733" y="1945400"/>
            <a:ext cx="2965200" cy="11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999" name="Google Shape;999;p27"/>
          <p:cNvSpPr txBox="1">
            <a:spLocks noGrp="1"/>
          </p:cNvSpPr>
          <p:nvPr>
            <p:ph type="subTitle" idx="1"/>
          </p:nvPr>
        </p:nvSpPr>
        <p:spPr>
          <a:xfrm>
            <a:off x="971733" y="3318200"/>
            <a:ext cx="3535200" cy="1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000" name="Google Shape;1000;p27"/>
          <p:cNvSpPr/>
          <p:nvPr/>
        </p:nvSpPr>
        <p:spPr>
          <a:xfrm rot="-5400000">
            <a:off x="11696933" y="3977600"/>
            <a:ext cx="934800" cy="93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1" name="Google Shape;1001;p27"/>
          <p:cNvGrpSpPr/>
          <p:nvPr/>
        </p:nvGrpSpPr>
        <p:grpSpPr>
          <a:xfrm>
            <a:off x="8537297" y="4596701"/>
            <a:ext cx="7676207" cy="7691948"/>
            <a:chOff x="1663125" y="238125"/>
            <a:chExt cx="5181025" cy="5191650"/>
          </a:xfrm>
        </p:grpSpPr>
        <p:sp>
          <p:nvSpPr>
            <p:cNvPr id="1002" name="Google Shape;1002;p27"/>
            <p:cNvSpPr/>
            <p:nvPr/>
          </p:nvSpPr>
          <p:spPr>
            <a:xfrm>
              <a:off x="5086225" y="376375"/>
              <a:ext cx="25875" cy="4915150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5305025" y="462975"/>
              <a:ext cx="25850" cy="4743475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5159175" y="402200"/>
              <a:ext cx="25850" cy="4863500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5232100" y="431075"/>
              <a:ext cx="25850" cy="4805750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5377950" y="496400"/>
              <a:ext cx="25850" cy="4676625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4868975" y="312550"/>
              <a:ext cx="24325" cy="5042800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5013300" y="352075"/>
              <a:ext cx="25850" cy="4963750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4940375" y="332325"/>
              <a:ext cx="25850" cy="5004775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5450875" y="532875"/>
              <a:ext cx="25850" cy="4602150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5815525" y="765325"/>
              <a:ext cx="24325" cy="4140275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5742600" y="710625"/>
              <a:ext cx="25850" cy="4246650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5888450" y="821550"/>
              <a:ext cx="25850" cy="4026325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5961375" y="883850"/>
              <a:ext cx="24350" cy="3901725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5596750" y="614925"/>
              <a:ext cx="25850" cy="4438050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5523800" y="572375"/>
              <a:ext cx="25875" cy="4523150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4796025" y="295850"/>
              <a:ext cx="24350" cy="5076200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5669675" y="662025"/>
              <a:ext cx="25850" cy="4345375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285525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6543300" y="1620725"/>
              <a:ext cx="25850" cy="2427975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6470375" y="1491575"/>
              <a:ext cx="25850" cy="2686250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6397450" y="1379150"/>
              <a:ext cx="25850" cy="2911125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6616225" y="1768100"/>
              <a:ext cx="25850" cy="2131700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6105725" y="1022100"/>
              <a:ext cx="25850" cy="3625225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6689150" y="1947400"/>
              <a:ext cx="25850" cy="1773100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6178650" y="1099600"/>
              <a:ext cx="25850" cy="3470225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6251575" y="1183150"/>
              <a:ext cx="25850" cy="3301600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6324500" y="1275825"/>
              <a:ext cx="25875" cy="3116250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4577250" y="259375"/>
              <a:ext cx="25850" cy="5150650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4504325" y="250275"/>
              <a:ext cx="25850" cy="5167350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4723100" y="282175"/>
              <a:ext cx="25850" cy="5105075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4431400" y="244200"/>
              <a:ext cx="25850" cy="517950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4648650" y="268500"/>
              <a:ext cx="25875" cy="5130900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6034325" y="949175"/>
              <a:ext cx="24325" cy="3769550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6835025" y="2609825"/>
              <a:ext cx="9125" cy="448250"/>
            </a:xfrm>
            <a:custGeom>
              <a:avLst/>
              <a:gdLst/>
              <a:ahLst/>
              <a:cxnLst/>
              <a:rect l="l" t="t" r="r" b="b"/>
              <a:pathLst>
                <a:path w="365" h="17930" extrusionOk="0">
                  <a:moveTo>
                    <a:pt x="0" y="1"/>
                  </a:moveTo>
                  <a:lnTo>
                    <a:pt x="0" y="17929"/>
                  </a:lnTo>
                  <a:cubicBezTo>
                    <a:pt x="243" y="15012"/>
                    <a:pt x="365" y="11973"/>
                    <a:pt x="365" y="8995"/>
                  </a:cubicBezTo>
                  <a:cubicBezTo>
                    <a:pt x="365" y="5957"/>
                    <a:pt x="243" y="29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4358475" y="241150"/>
              <a:ext cx="25850" cy="5187125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6762075" y="2182900"/>
              <a:ext cx="25875" cy="1303625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2682625" y="744050"/>
              <a:ext cx="25850" cy="4181300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3411900" y="367250"/>
              <a:ext cx="25850" cy="4933400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3338975" y="391575"/>
              <a:ext cx="25850" cy="4884750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3484825" y="344475"/>
              <a:ext cx="25850" cy="4978950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3557750" y="324725"/>
              <a:ext cx="25875" cy="5019975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3047250" y="519200"/>
              <a:ext cx="25850" cy="463102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3120175" y="482725"/>
              <a:ext cx="25875" cy="4702450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3193125" y="450825"/>
              <a:ext cx="25850" cy="4767775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3630700" y="306475"/>
              <a:ext cx="25850" cy="5056450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3266050" y="420425"/>
              <a:ext cx="25850" cy="4828550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3993825" y="248750"/>
              <a:ext cx="25850" cy="5171925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4139675" y="239625"/>
              <a:ext cx="25850" cy="5190150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4066750" y="242675"/>
              <a:ext cx="25850" cy="51825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3703625" y="289775"/>
              <a:ext cx="24325" cy="5088350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4212600" y="238125"/>
              <a:ext cx="25850" cy="5191650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3775025" y="276100"/>
              <a:ext cx="25850" cy="5115700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3920900" y="254825"/>
              <a:ext cx="25850" cy="5158250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3847950" y="265450"/>
              <a:ext cx="25875" cy="5138500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2173625" y="1239375"/>
              <a:ext cx="25850" cy="3189150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1954850" y="1569075"/>
              <a:ext cx="25850" cy="2529750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2027775" y="1447525"/>
              <a:ext cx="25850" cy="277437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2100700" y="1338125"/>
              <a:ext cx="25850" cy="2991650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1736050" y="2084125"/>
              <a:ext cx="25850" cy="1499650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1881900" y="1708850"/>
              <a:ext cx="25875" cy="2250200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2974325" y="557175"/>
              <a:ext cx="25850" cy="4553550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1663125" y="2394075"/>
              <a:ext cx="25850" cy="879750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1808975" y="1875975"/>
              <a:ext cx="25850" cy="191745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2246550" y="1151250"/>
              <a:ext cx="25850" cy="3366925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2828475" y="643775"/>
              <a:ext cx="25850" cy="4381875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2319475" y="1069200"/>
              <a:ext cx="25875" cy="353102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2755550" y="692400"/>
              <a:ext cx="25850" cy="428462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2901400" y="599725"/>
              <a:ext cx="25850" cy="4469975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2611200" y="798750"/>
              <a:ext cx="24350" cy="4070400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2392425" y="993225"/>
              <a:ext cx="25850" cy="3681450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2465350" y="923350"/>
              <a:ext cx="25850" cy="3821200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2538275" y="859525"/>
              <a:ext cx="24325" cy="3950375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4" name="Google Shape;1074;p27"/>
          <p:cNvSpPr/>
          <p:nvPr/>
        </p:nvSpPr>
        <p:spPr>
          <a:xfrm rot="-5400000">
            <a:off x="8422999" y="5374733"/>
            <a:ext cx="4657200" cy="46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2528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tion  right">
  <p:cSld name="Title + description  right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9042400" y="1945400"/>
            <a:ext cx="2189600" cy="11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ubTitle" idx="1"/>
          </p:nvPr>
        </p:nvSpPr>
        <p:spPr>
          <a:xfrm>
            <a:off x="7696867" y="3318200"/>
            <a:ext cx="3535200" cy="1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grpSp>
        <p:nvGrpSpPr>
          <p:cNvPr id="1078" name="Google Shape;1078;p28"/>
          <p:cNvGrpSpPr/>
          <p:nvPr/>
        </p:nvGrpSpPr>
        <p:grpSpPr>
          <a:xfrm>
            <a:off x="-2856367" y="4421867"/>
            <a:ext cx="5485333" cy="5560700"/>
            <a:chOff x="572800" y="1260325"/>
            <a:chExt cx="4114000" cy="4170525"/>
          </a:xfrm>
        </p:grpSpPr>
        <p:sp>
          <p:nvSpPr>
            <p:cNvPr id="1079" name="Google Shape;1079;p28"/>
            <p:cNvSpPr/>
            <p:nvPr/>
          </p:nvSpPr>
          <p:spPr>
            <a:xfrm>
              <a:off x="3546325" y="1472725"/>
              <a:ext cx="26175" cy="3745725"/>
            </a:xfrm>
            <a:custGeom>
              <a:avLst/>
              <a:gdLst/>
              <a:ahLst/>
              <a:cxnLst/>
              <a:rect l="l" t="t" r="r" b="b"/>
              <a:pathLst>
                <a:path w="1047" h="149829" extrusionOk="0">
                  <a:moveTo>
                    <a:pt x="0" y="1"/>
                  </a:moveTo>
                  <a:lnTo>
                    <a:pt x="0" y="149829"/>
                  </a:lnTo>
                  <a:lnTo>
                    <a:pt x="1047" y="149326"/>
                  </a:lnTo>
                  <a:lnTo>
                    <a:pt x="1047" y="5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3472050" y="1438200"/>
              <a:ext cx="26175" cy="3814775"/>
            </a:xfrm>
            <a:custGeom>
              <a:avLst/>
              <a:gdLst/>
              <a:ahLst/>
              <a:cxnLst/>
              <a:rect l="l" t="t" r="r" b="b"/>
              <a:pathLst>
                <a:path w="1047" h="152591" extrusionOk="0">
                  <a:moveTo>
                    <a:pt x="0" y="1"/>
                  </a:moveTo>
                  <a:lnTo>
                    <a:pt x="0" y="152591"/>
                  </a:lnTo>
                  <a:lnTo>
                    <a:pt x="1046" y="152130"/>
                  </a:lnTo>
                  <a:lnTo>
                    <a:pt x="1046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3099550" y="1313700"/>
              <a:ext cx="26200" cy="4064825"/>
            </a:xfrm>
            <a:custGeom>
              <a:avLst/>
              <a:gdLst/>
              <a:ahLst/>
              <a:cxnLst/>
              <a:rect l="l" t="t" r="r" b="b"/>
              <a:pathLst>
                <a:path w="1048" h="162593" extrusionOk="0">
                  <a:moveTo>
                    <a:pt x="1" y="0"/>
                  </a:moveTo>
                  <a:lnTo>
                    <a:pt x="1" y="162593"/>
                  </a:lnTo>
                  <a:lnTo>
                    <a:pt x="1047" y="162300"/>
                  </a:lnTo>
                  <a:lnTo>
                    <a:pt x="1047" y="251"/>
                  </a:lnTo>
                  <a:cubicBezTo>
                    <a:pt x="712" y="168"/>
                    <a:pt x="378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3322425" y="1379600"/>
              <a:ext cx="26175" cy="3933025"/>
            </a:xfrm>
            <a:custGeom>
              <a:avLst/>
              <a:gdLst/>
              <a:ahLst/>
              <a:cxnLst/>
              <a:rect l="l" t="t" r="r" b="b"/>
              <a:pathLst>
                <a:path w="1047" h="157321" extrusionOk="0">
                  <a:moveTo>
                    <a:pt x="0" y="1"/>
                  </a:moveTo>
                  <a:lnTo>
                    <a:pt x="0" y="157320"/>
                  </a:lnTo>
                  <a:cubicBezTo>
                    <a:pt x="377" y="157195"/>
                    <a:pt x="712" y="157069"/>
                    <a:pt x="1047" y="156944"/>
                  </a:cubicBezTo>
                  <a:lnTo>
                    <a:pt x="1047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3173850" y="1332525"/>
              <a:ext cx="26175" cy="4026125"/>
            </a:xfrm>
            <a:custGeom>
              <a:avLst/>
              <a:gdLst/>
              <a:ahLst/>
              <a:cxnLst/>
              <a:rect l="l" t="t" r="r" b="b"/>
              <a:pathLst>
                <a:path w="1047" h="161045" extrusionOk="0">
                  <a:moveTo>
                    <a:pt x="0" y="1"/>
                  </a:moveTo>
                  <a:lnTo>
                    <a:pt x="0" y="161045"/>
                  </a:lnTo>
                  <a:lnTo>
                    <a:pt x="1047" y="160752"/>
                  </a:lnTo>
                  <a:lnTo>
                    <a:pt x="1047" y="2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3248125" y="1354500"/>
              <a:ext cx="26200" cy="3983225"/>
            </a:xfrm>
            <a:custGeom>
              <a:avLst/>
              <a:gdLst/>
              <a:ahLst/>
              <a:cxnLst/>
              <a:rect l="l" t="t" r="r" b="b"/>
              <a:pathLst>
                <a:path w="1048" h="159329" extrusionOk="0">
                  <a:moveTo>
                    <a:pt x="1" y="0"/>
                  </a:moveTo>
                  <a:lnTo>
                    <a:pt x="1" y="159329"/>
                  </a:lnTo>
                  <a:lnTo>
                    <a:pt x="1047" y="158952"/>
                  </a:lnTo>
                  <a:lnTo>
                    <a:pt x="1047" y="3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3397750" y="1406825"/>
              <a:ext cx="26175" cy="3877550"/>
            </a:xfrm>
            <a:custGeom>
              <a:avLst/>
              <a:gdLst/>
              <a:ahLst/>
              <a:cxnLst/>
              <a:rect l="l" t="t" r="r" b="b"/>
              <a:pathLst>
                <a:path w="1047" h="155102" extrusionOk="0">
                  <a:moveTo>
                    <a:pt x="1" y="0"/>
                  </a:moveTo>
                  <a:lnTo>
                    <a:pt x="1" y="155101"/>
                  </a:lnTo>
                  <a:lnTo>
                    <a:pt x="1047" y="154683"/>
                  </a:lnTo>
                  <a:lnTo>
                    <a:pt x="1047" y="419"/>
                  </a:lnTo>
                  <a:cubicBezTo>
                    <a:pt x="712" y="293"/>
                    <a:pt x="3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3917750" y="1708150"/>
              <a:ext cx="26175" cy="3275925"/>
            </a:xfrm>
            <a:custGeom>
              <a:avLst/>
              <a:gdLst/>
              <a:ahLst/>
              <a:cxnLst/>
              <a:rect l="l" t="t" r="r" b="b"/>
              <a:pathLst>
                <a:path w="1047" h="131037" extrusionOk="0">
                  <a:moveTo>
                    <a:pt x="1" y="0"/>
                  </a:moveTo>
                  <a:lnTo>
                    <a:pt x="1" y="131037"/>
                  </a:lnTo>
                  <a:lnTo>
                    <a:pt x="1047" y="130200"/>
                  </a:lnTo>
                  <a:lnTo>
                    <a:pt x="1047" y="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3843475" y="1651650"/>
              <a:ext cx="26175" cy="3388925"/>
            </a:xfrm>
            <a:custGeom>
              <a:avLst/>
              <a:gdLst/>
              <a:ahLst/>
              <a:cxnLst/>
              <a:rect l="l" t="t" r="r" b="b"/>
              <a:pathLst>
                <a:path w="1047" h="135557" extrusionOk="0">
                  <a:moveTo>
                    <a:pt x="0" y="0"/>
                  </a:moveTo>
                  <a:lnTo>
                    <a:pt x="0" y="135557"/>
                  </a:lnTo>
                  <a:lnTo>
                    <a:pt x="1047" y="134762"/>
                  </a:lnTo>
                  <a:lnTo>
                    <a:pt x="1047" y="754"/>
                  </a:lnTo>
                  <a:cubicBezTo>
                    <a:pt x="670" y="502"/>
                    <a:pt x="335" y="2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3992050" y="1768825"/>
              <a:ext cx="26175" cy="3153525"/>
            </a:xfrm>
            <a:custGeom>
              <a:avLst/>
              <a:gdLst/>
              <a:ahLst/>
              <a:cxnLst/>
              <a:rect l="l" t="t" r="r" b="b"/>
              <a:pathLst>
                <a:path w="1047" h="126141" extrusionOk="0">
                  <a:moveTo>
                    <a:pt x="0" y="1"/>
                  </a:moveTo>
                  <a:lnTo>
                    <a:pt x="0" y="126141"/>
                  </a:lnTo>
                  <a:cubicBezTo>
                    <a:pt x="335" y="125848"/>
                    <a:pt x="712" y="125555"/>
                    <a:pt x="1046" y="125220"/>
                  </a:cubicBezTo>
                  <a:lnTo>
                    <a:pt x="1046" y="921"/>
                  </a:lnTo>
                  <a:cubicBezTo>
                    <a:pt x="712" y="628"/>
                    <a:pt x="335" y="29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3769175" y="1600375"/>
              <a:ext cx="26200" cy="3490425"/>
            </a:xfrm>
            <a:custGeom>
              <a:avLst/>
              <a:gdLst/>
              <a:ahLst/>
              <a:cxnLst/>
              <a:rect l="l" t="t" r="r" b="b"/>
              <a:pathLst>
                <a:path w="1048" h="139617" extrusionOk="0">
                  <a:moveTo>
                    <a:pt x="1" y="1"/>
                  </a:moveTo>
                  <a:lnTo>
                    <a:pt x="1" y="139617"/>
                  </a:lnTo>
                  <a:cubicBezTo>
                    <a:pt x="336" y="139408"/>
                    <a:pt x="670" y="139156"/>
                    <a:pt x="1047" y="138947"/>
                  </a:cubicBezTo>
                  <a:lnTo>
                    <a:pt x="1047" y="712"/>
                  </a:lnTo>
                  <a:cubicBezTo>
                    <a:pt x="670" y="461"/>
                    <a:pt x="336" y="2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694900" y="1554350"/>
              <a:ext cx="26175" cy="3583550"/>
            </a:xfrm>
            <a:custGeom>
              <a:avLst/>
              <a:gdLst/>
              <a:ahLst/>
              <a:cxnLst/>
              <a:rect l="l" t="t" r="r" b="b"/>
              <a:pathLst>
                <a:path w="1047" h="143342" extrusionOk="0">
                  <a:moveTo>
                    <a:pt x="0" y="0"/>
                  </a:moveTo>
                  <a:lnTo>
                    <a:pt x="0" y="143341"/>
                  </a:lnTo>
                  <a:cubicBezTo>
                    <a:pt x="335" y="143132"/>
                    <a:pt x="670" y="142923"/>
                    <a:pt x="1047" y="142713"/>
                  </a:cubicBezTo>
                  <a:lnTo>
                    <a:pt x="1047" y="628"/>
                  </a:lnTo>
                  <a:cubicBezTo>
                    <a:pt x="670" y="419"/>
                    <a:pt x="335" y="2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4066325" y="1835800"/>
              <a:ext cx="26175" cy="3019600"/>
            </a:xfrm>
            <a:custGeom>
              <a:avLst/>
              <a:gdLst/>
              <a:ahLst/>
              <a:cxnLst/>
              <a:rect l="l" t="t" r="r" b="b"/>
              <a:pathLst>
                <a:path w="1047" h="120784" extrusionOk="0">
                  <a:moveTo>
                    <a:pt x="1" y="0"/>
                  </a:moveTo>
                  <a:lnTo>
                    <a:pt x="1" y="120783"/>
                  </a:lnTo>
                  <a:lnTo>
                    <a:pt x="1047" y="119737"/>
                  </a:lnTo>
                  <a:lnTo>
                    <a:pt x="1047" y="1046"/>
                  </a:lnTo>
                  <a:cubicBezTo>
                    <a:pt x="712" y="712"/>
                    <a:pt x="335" y="3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3620600" y="1511450"/>
              <a:ext cx="26200" cy="3668300"/>
            </a:xfrm>
            <a:custGeom>
              <a:avLst/>
              <a:gdLst/>
              <a:ahLst/>
              <a:cxnLst/>
              <a:rect l="l" t="t" r="r" b="b"/>
              <a:pathLst>
                <a:path w="1048" h="146732" extrusionOk="0">
                  <a:moveTo>
                    <a:pt x="1" y="0"/>
                  </a:moveTo>
                  <a:lnTo>
                    <a:pt x="1" y="146731"/>
                  </a:lnTo>
                  <a:cubicBezTo>
                    <a:pt x="336" y="146564"/>
                    <a:pt x="671" y="146355"/>
                    <a:pt x="1047" y="146145"/>
                  </a:cubicBezTo>
                  <a:lnTo>
                    <a:pt x="1047" y="586"/>
                  </a:lnTo>
                  <a:cubicBezTo>
                    <a:pt x="671" y="377"/>
                    <a:pt x="336" y="20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4437750" y="2310800"/>
              <a:ext cx="26200" cy="2069575"/>
            </a:xfrm>
            <a:custGeom>
              <a:avLst/>
              <a:gdLst/>
              <a:ahLst/>
              <a:cxnLst/>
              <a:rect l="l" t="t" r="r" b="b"/>
              <a:pathLst>
                <a:path w="1048" h="82783" extrusionOk="0">
                  <a:moveTo>
                    <a:pt x="1" y="1"/>
                  </a:moveTo>
                  <a:lnTo>
                    <a:pt x="1" y="82783"/>
                  </a:lnTo>
                  <a:cubicBezTo>
                    <a:pt x="377" y="82197"/>
                    <a:pt x="712" y="81569"/>
                    <a:pt x="1047" y="80899"/>
                  </a:cubicBezTo>
                  <a:lnTo>
                    <a:pt x="1047" y="1884"/>
                  </a:lnTo>
                  <a:cubicBezTo>
                    <a:pt x="712" y="1256"/>
                    <a:pt x="377" y="6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4363475" y="2190475"/>
              <a:ext cx="26175" cy="2310225"/>
            </a:xfrm>
            <a:custGeom>
              <a:avLst/>
              <a:gdLst/>
              <a:ahLst/>
              <a:cxnLst/>
              <a:rect l="l" t="t" r="r" b="b"/>
              <a:pathLst>
                <a:path w="1047" h="92409" extrusionOk="0">
                  <a:moveTo>
                    <a:pt x="0" y="1"/>
                  </a:moveTo>
                  <a:lnTo>
                    <a:pt x="0" y="92409"/>
                  </a:lnTo>
                  <a:cubicBezTo>
                    <a:pt x="377" y="91906"/>
                    <a:pt x="712" y="91362"/>
                    <a:pt x="1047" y="90818"/>
                  </a:cubicBezTo>
                  <a:lnTo>
                    <a:pt x="1047" y="1633"/>
                  </a:lnTo>
                  <a:cubicBezTo>
                    <a:pt x="712" y="1089"/>
                    <a:pt x="377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4586325" y="2630975"/>
              <a:ext cx="26175" cy="1430300"/>
            </a:xfrm>
            <a:custGeom>
              <a:avLst/>
              <a:gdLst/>
              <a:ahLst/>
              <a:cxnLst/>
              <a:rect l="l" t="t" r="r" b="b"/>
              <a:pathLst>
                <a:path w="1047" h="57212" extrusionOk="0">
                  <a:moveTo>
                    <a:pt x="1" y="0"/>
                  </a:moveTo>
                  <a:lnTo>
                    <a:pt x="1" y="57211"/>
                  </a:lnTo>
                  <a:cubicBezTo>
                    <a:pt x="377" y="56207"/>
                    <a:pt x="712" y="55160"/>
                    <a:pt x="1047" y="54156"/>
                  </a:cubicBezTo>
                  <a:lnTo>
                    <a:pt x="1047" y="3055"/>
                  </a:lnTo>
                  <a:cubicBezTo>
                    <a:pt x="712" y="2009"/>
                    <a:pt x="377" y="96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4512050" y="2453100"/>
              <a:ext cx="26175" cy="1784975"/>
            </a:xfrm>
            <a:custGeom>
              <a:avLst/>
              <a:gdLst/>
              <a:ahLst/>
              <a:cxnLst/>
              <a:rect l="l" t="t" r="r" b="b"/>
              <a:pathLst>
                <a:path w="1047" h="71399" extrusionOk="0">
                  <a:moveTo>
                    <a:pt x="0" y="0"/>
                  </a:moveTo>
                  <a:lnTo>
                    <a:pt x="0" y="71399"/>
                  </a:lnTo>
                  <a:cubicBezTo>
                    <a:pt x="377" y="70646"/>
                    <a:pt x="712" y="69892"/>
                    <a:pt x="1047" y="69097"/>
                  </a:cubicBezTo>
                  <a:lnTo>
                    <a:pt x="1047" y="2302"/>
                  </a:lnTo>
                  <a:cubicBezTo>
                    <a:pt x="712" y="1549"/>
                    <a:pt x="377" y="75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4214900" y="1993775"/>
              <a:ext cx="26175" cy="2704675"/>
            </a:xfrm>
            <a:custGeom>
              <a:avLst/>
              <a:gdLst/>
              <a:ahLst/>
              <a:cxnLst/>
              <a:rect l="l" t="t" r="r" b="b"/>
              <a:pathLst>
                <a:path w="1047" h="108187" extrusionOk="0">
                  <a:moveTo>
                    <a:pt x="0" y="1"/>
                  </a:moveTo>
                  <a:lnTo>
                    <a:pt x="0" y="108187"/>
                  </a:lnTo>
                  <a:cubicBezTo>
                    <a:pt x="335" y="107768"/>
                    <a:pt x="712" y="107350"/>
                    <a:pt x="1047" y="106931"/>
                  </a:cubicBezTo>
                  <a:lnTo>
                    <a:pt x="1047" y="1256"/>
                  </a:lnTo>
                  <a:cubicBezTo>
                    <a:pt x="712" y="838"/>
                    <a:pt x="335" y="4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3025275" y="1298000"/>
              <a:ext cx="26175" cy="4095175"/>
            </a:xfrm>
            <a:custGeom>
              <a:avLst/>
              <a:gdLst/>
              <a:ahLst/>
              <a:cxnLst/>
              <a:rect l="l" t="t" r="r" b="b"/>
              <a:pathLst>
                <a:path w="1047" h="163807" extrusionOk="0">
                  <a:moveTo>
                    <a:pt x="1" y="0"/>
                  </a:moveTo>
                  <a:lnTo>
                    <a:pt x="1" y="163807"/>
                  </a:lnTo>
                  <a:lnTo>
                    <a:pt x="1047" y="163598"/>
                  </a:lnTo>
                  <a:lnTo>
                    <a:pt x="1047" y="210"/>
                  </a:lnTo>
                  <a:cubicBezTo>
                    <a:pt x="712" y="126"/>
                    <a:pt x="377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140625" y="1911125"/>
              <a:ext cx="26175" cy="2868925"/>
            </a:xfrm>
            <a:custGeom>
              <a:avLst/>
              <a:gdLst/>
              <a:ahLst/>
              <a:cxnLst/>
              <a:rect l="l" t="t" r="r" b="b"/>
              <a:pathLst>
                <a:path w="1047" h="114757" extrusionOk="0">
                  <a:moveTo>
                    <a:pt x="0" y="0"/>
                  </a:moveTo>
                  <a:lnTo>
                    <a:pt x="0" y="114757"/>
                  </a:lnTo>
                  <a:cubicBezTo>
                    <a:pt x="335" y="114422"/>
                    <a:pt x="711" y="114045"/>
                    <a:pt x="1046" y="113669"/>
                  </a:cubicBezTo>
                  <a:lnTo>
                    <a:pt x="1046" y="1130"/>
                  </a:lnTo>
                  <a:cubicBezTo>
                    <a:pt x="711" y="754"/>
                    <a:pt x="335" y="3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289175" y="2085850"/>
              <a:ext cx="26200" cy="2519475"/>
            </a:xfrm>
            <a:custGeom>
              <a:avLst/>
              <a:gdLst/>
              <a:ahLst/>
              <a:cxnLst/>
              <a:rect l="l" t="t" r="r" b="b"/>
              <a:pathLst>
                <a:path w="1048" h="100779" extrusionOk="0">
                  <a:moveTo>
                    <a:pt x="1" y="1"/>
                  </a:moveTo>
                  <a:lnTo>
                    <a:pt x="1" y="100779"/>
                  </a:lnTo>
                  <a:cubicBezTo>
                    <a:pt x="336" y="100318"/>
                    <a:pt x="712" y="99816"/>
                    <a:pt x="1047" y="99356"/>
                  </a:cubicBezTo>
                  <a:lnTo>
                    <a:pt x="1047" y="1424"/>
                  </a:lnTo>
                  <a:cubicBezTo>
                    <a:pt x="712" y="963"/>
                    <a:pt x="336" y="4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2876700" y="1274975"/>
              <a:ext cx="26175" cy="4142275"/>
            </a:xfrm>
            <a:custGeom>
              <a:avLst/>
              <a:gdLst/>
              <a:ahLst/>
              <a:cxnLst/>
              <a:rect l="l" t="t" r="r" b="b"/>
              <a:pathLst>
                <a:path w="1047" h="165691" extrusionOk="0">
                  <a:moveTo>
                    <a:pt x="1" y="1"/>
                  </a:moveTo>
                  <a:lnTo>
                    <a:pt x="1" y="165690"/>
                  </a:lnTo>
                  <a:lnTo>
                    <a:pt x="1047" y="165565"/>
                  </a:lnTo>
                  <a:lnTo>
                    <a:pt x="104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2951000" y="1285450"/>
              <a:ext cx="26175" cy="4121325"/>
            </a:xfrm>
            <a:custGeom>
              <a:avLst/>
              <a:gdLst/>
              <a:ahLst/>
              <a:cxnLst/>
              <a:rect l="l" t="t" r="r" b="b"/>
              <a:pathLst>
                <a:path w="1047" h="164853" extrusionOk="0">
                  <a:moveTo>
                    <a:pt x="0" y="0"/>
                  </a:moveTo>
                  <a:lnTo>
                    <a:pt x="0" y="164853"/>
                  </a:lnTo>
                  <a:lnTo>
                    <a:pt x="1046" y="164686"/>
                  </a:lnTo>
                  <a:lnTo>
                    <a:pt x="1046" y="168"/>
                  </a:lnTo>
                  <a:cubicBezTo>
                    <a:pt x="712" y="126"/>
                    <a:pt x="377" y="4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2802425" y="1267650"/>
              <a:ext cx="26175" cy="4156925"/>
            </a:xfrm>
            <a:custGeom>
              <a:avLst/>
              <a:gdLst/>
              <a:ahLst/>
              <a:cxnLst/>
              <a:rect l="l" t="t" r="r" b="b"/>
              <a:pathLst>
                <a:path w="1047" h="166277" extrusionOk="0">
                  <a:moveTo>
                    <a:pt x="0" y="1"/>
                  </a:moveTo>
                  <a:lnTo>
                    <a:pt x="0" y="166276"/>
                  </a:lnTo>
                  <a:lnTo>
                    <a:pt x="1046" y="166151"/>
                  </a:lnTo>
                  <a:lnTo>
                    <a:pt x="1046" y="84"/>
                  </a:lnTo>
                  <a:cubicBezTo>
                    <a:pt x="712" y="43"/>
                    <a:pt x="37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2728125" y="1262425"/>
              <a:ext cx="26200" cy="4166325"/>
            </a:xfrm>
            <a:custGeom>
              <a:avLst/>
              <a:gdLst/>
              <a:ahLst/>
              <a:cxnLst/>
              <a:rect l="l" t="t" r="r" b="b"/>
              <a:pathLst>
                <a:path w="1048" h="166653" extrusionOk="0">
                  <a:moveTo>
                    <a:pt x="1" y="1"/>
                  </a:moveTo>
                  <a:lnTo>
                    <a:pt x="1" y="166653"/>
                  </a:lnTo>
                  <a:lnTo>
                    <a:pt x="1047" y="166611"/>
                  </a:lnTo>
                  <a:lnTo>
                    <a:pt x="1047" y="84"/>
                  </a:lnTo>
                  <a:cubicBezTo>
                    <a:pt x="712" y="84"/>
                    <a:pt x="3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653850" y="1260325"/>
              <a:ext cx="26175" cy="4170525"/>
            </a:xfrm>
            <a:custGeom>
              <a:avLst/>
              <a:gdLst/>
              <a:ahLst/>
              <a:cxnLst/>
              <a:rect l="l" t="t" r="r" b="b"/>
              <a:pathLst>
                <a:path w="1047" h="166821" extrusionOk="0">
                  <a:moveTo>
                    <a:pt x="0" y="1"/>
                  </a:moveTo>
                  <a:lnTo>
                    <a:pt x="0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4660625" y="2883125"/>
              <a:ext cx="26175" cy="925975"/>
            </a:xfrm>
            <a:custGeom>
              <a:avLst/>
              <a:gdLst/>
              <a:ahLst/>
              <a:cxnLst/>
              <a:rect l="l" t="t" r="r" b="b"/>
              <a:pathLst>
                <a:path w="1047" h="37039" extrusionOk="0">
                  <a:moveTo>
                    <a:pt x="0" y="0"/>
                  </a:moveTo>
                  <a:lnTo>
                    <a:pt x="0" y="37039"/>
                  </a:lnTo>
                  <a:cubicBezTo>
                    <a:pt x="419" y="35239"/>
                    <a:pt x="753" y="33398"/>
                    <a:pt x="1046" y="31556"/>
                  </a:cubicBezTo>
                  <a:lnTo>
                    <a:pt x="1046" y="5483"/>
                  </a:lnTo>
                  <a:cubicBezTo>
                    <a:pt x="753" y="3641"/>
                    <a:pt x="419" y="18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1762400" y="1435075"/>
              <a:ext cx="26200" cy="3821050"/>
            </a:xfrm>
            <a:custGeom>
              <a:avLst/>
              <a:gdLst/>
              <a:ahLst/>
              <a:cxnLst/>
              <a:rect l="l" t="t" r="r" b="b"/>
              <a:pathLst>
                <a:path w="1048" h="152842" extrusionOk="0">
                  <a:moveTo>
                    <a:pt x="1047" y="0"/>
                  </a:moveTo>
                  <a:cubicBezTo>
                    <a:pt x="671" y="167"/>
                    <a:pt x="336" y="335"/>
                    <a:pt x="1" y="502"/>
                  </a:cubicBezTo>
                  <a:lnTo>
                    <a:pt x="1" y="152381"/>
                  </a:lnTo>
                  <a:lnTo>
                    <a:pt x="1047" y="15284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579550" y="1260325"/>
              <a:ext cx="26200" cy="4170525"/>
            </a:xfrm>
            <a:custGeom>
              <a:avLst/>
              <a:gdLst/>
              <a:ahLst/>
              <a:cxnLst/>
              <a:rect l="l" t="t" r="r" b="b"/>
              <a:pathLst>
                <a:path w="1048" h="166821" extrusionOk="0">
                  <a:moveTo>
                    <a:pt x="1" y="1"/>
                  </a:moveTo>
                  <a:lnTo>
                    <a:pt x="1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647075" y="2613175"/>
              <a:ext cx="26175" cy="1465875"/>
            </a:xfrm>
            <a:custGeom>
              <a:avLst/>
              <a:gdLst/>
              <a:ahLst/>
              <a:cxnLst/>
              <a:rect l="l" t="t" r="r" b="b"/>
              <a:pathLst>
                <a:path w="1047" h="58635" extrusionOk="0">
                  <a:moveTo>
                    <a:pt x="1047" y="1"/>
                  </a:moveTo>
                  <a:cubicBezTo>
                    <a:pt x="712" y="963"/>
                    <a:pt x="335" y="1968"/>
                    <a:pt x="0" y="2930"/>
                  </a:cubicBezTo>
                  <a:lnTo>
                    <a:pt x="0" y="55663"/>
                  </a:lnTo>
                  <a:cubicBezTo>
                    <a:pt x="335" y="56668"/>
                    <a:pt x="670" y="57630"/>
                    <a:pt x="1047" y="586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505275" y="1262425"/>
              <a:ext cx="26175" cy="4167375"/>
            </a:xfrm>
            <a:custGeom>
              <a:avLst/>
              <a:gdLst/>
              <a:ahLst/>
              <a:cxnLst/>
              <a:rect l="l" t="t" r="r" b="b"/>
              <a:pathLst>
                <a:path w="1047" h="166695" extrusionOk="0">
                  <a:moveTo>
                    <a:pt x="1047" y="1"/>
                  </a:moveTo>
                  <a:lnTo>
                    <a:pt x="0" y="42"/>
                  </a:lnTo>
                  <a:lnTo>
                    <a:pt x="0" y="166611"/>
                  </a:lnTo>
                  <a:lnTo>
                    <a:pt x="1047" y="16669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356700" y="1273925"/>
              <a:ext cx="26175" cy="4143325"/>
            </a:xfrm>
            <a:custGeom>
              <a:avLst/>
              <a:gdLst/>
              <a:ahLst/>
              <a:cxnLst/>
              <a:rect l="l" t="t" r="r" b="b"/>
              <a:pathLst>
                <a:path w="1047" h="165733" extrusionOk="0">
                  <a:moveTo>
                    <a:pt x="1047" y="1"/>
                  </a:moveTo>
                  <a:lnTo>
                    <a:pt x="1" y="126"/>
                  </a:lnTo>
                  <a:lnTo>
                    <a:pt x="1" y="165607"/>
                  </a:lnTo>
                  <a:lnTo>
                    <a:pt x="1047" y="165732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430975" y="1266600"/>
              <a:ext cx="26200" cy="4157975"/>
            </a:xfrm>
            <a:custGeom>
              <a:avLst/>
              <a:gdLst/>
              <a:ahLst/>
              <a:cxnLst/>
              <a:rect l="l" t="t" r="r" b="b"/>
              <a:pathLst>
                <a:path w="1048" h="166319" extrusionOk="0">
                  <a:moveTo>
                    <a:pt x="1047" y="1"/>
                  </a:moveTo>
                  <a:lnTo>
                    <a:pt x="1" y="85"/>
                  </a:lnTo>
                  <a:lnTo>
                    <a:pt x="1" y="166235"/>
                  </a:lnTo>
                  <a:cubicBezTo>
                    <a:pt x="336" y="166277"/>
                    <a:pt x="712" y="166318"/>
                    <a:pt x="1047" y="166318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572800" y="2855925"/>
              <a:ext cx="26175" cy="980375"/>
            </a:xfrm>
            <a:custGeom>
              <a:avLst/>
              <a:gdLst/>
              <a:ahLst/>
              <a:cxnLst/>
              <a:rect l="l" t="t" r="r" b="b"/>
              <a:pathLst>
                <a:path w="1047" h="39215" extrusionOk="0">
                  <a:moveTo>
                    <a:pt x="1046" y="0"/>
                  </a:moveTo>
                  <a:cubicBezTo>
                    <a:pt x="670" y="1632"/>
                    <a:pt x="293" y="3306"/>
                    <a:pt x="0" y="4981"/>
                  </a:cubicBezTo>
                  <a:lnTo>
                    <a:pt x="0" y="34235"/>
                  </a:lnTo>
                  <a:cubicBezTo>
                    <a:pt x="293" y="35909"/>
                    <a:pt x="670" y="37583"/>
                    <a:pt x="1046" y="3921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282425" y="1284400"/>
              <a:ext cx="26175" cy="4123425"/>
            </a:xfrm>
            <a:custGeom>
              <a:avLst/>
              <a:gdLst/>
              <a:ahLst/>
              <a:cxnLst/>
              <a:rect l="l" t="t" r="r" b="b"/>
              <a:pathLst>
                <a:path w="1047" h="164937" extrusionOk="0">
                  <a:moveTo>
                    <a:pt x="1046" y="0"/>
                  </a:moveTo>
                  <a:lnTo>
                    <a:pt x="0" y="168"/>
                  </a:lnTo>
                  <a:lnTo>
                    <a:pt x="0" y="164769"/>
                  </a:lnTo>
                  <a:cubicBezTo>
                    <a:pt x="335" y="164811"/>
                    <a:pt x="712" y="164853"/>
                    <a:pt x="1046" y="16493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018500" y="1986450"/>
              <a:ext cx="26175" cy="2719325"/>
            </a:xfrm>
            <a:custGeom>
              <a:avLst/>
              <a:gdLst/>
              <a:ahLst/>
              <a:cxnLst/>
              <a:rect l="l" t="t" r="r" b="b"/>
              <a:pathLst>
                <a:path w="1047" h="108773" extrusionOk="0">
                  <a:moveTo>
                    <a:pt x="1047" y="1"/>
                  </a:moveTo>
                  <a:cubicBezTo>
                    <a:pt x="712" y="377"/>
                    <a:pt x="377" y="796"/>
                    <a:pt x="1" y="1214"/>
                  </a:cubicBezTo>
                  <a:lnTo>
                    <a:pt x="1" y="107517"/>
                  </a:lnTo>
                  <a:cubicBezTo>
                    <a:pt x="377" y="107935"/>
                    <a:pt x="712" y="108354"/>
                    <a:pt x="1047" y="10877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944225" y="2077475"/>
              <a:ext cx="26175" cy="2536225"/>
            </a:xfrm>
            <a:custGeom>
              <a:avLst/>
              <a:gdLst/>
              <a:ahLst/>
              <a:cxnLst/>
              <a:rect l="l" t="t" r="r" b="b"/>
              <a:pathLst>
                <a:path w="1047" h="101449" extrusionOk="0">
                  <a:moveTo>
                    <a:pt x="1047" y="1"/>
                  </a:moveTo>
                  <a:cubicBezTo>
                    <a:pt x="712" y="461"/>
                    <a:pt x="335" y="922"/>
                    <a:pt x="0" y="1382"/>
                  </a:cubicBezTo>
                  <a:lnTo>
                    <a:pt x="0" y="100067"/>
                  </a:lnTo>
                  <a:cubicBezTo>
                    <a:pt x="335" y="100528"/>
                    <a:pt x="712" y="100988"/>
                    <a:pt x="1047" y="101449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1092800" y="1903800"/>
              <a:ext cx="26175" cy="2883575"/>
            </a:xfrm>
            <a:custGeom>
              <a:avLst/>
              <a:gdLst/>
              <a:ahLst/>
              <a:cxnLst/>
              <a:rect l="l" t="t" r="r" b="b"/>
              <a:pathLst>
                <a:path w="1047" h="115343" extrusionOk="0">
                  <a:moveTo>
                    <a:pt x="1046" y="0"/>
                  </a:moveTo>
                  <a:cubicBezTo>
                    <a:pt x="712" y="377"/>
                    <a:pt x="377" y="754"/>
                    <a:pt x="0" y="1130"/>
                  </a:cubicBezTo>
                  <a:lnTo>
                    <a:pt x="0" y="114213"/>
                  </a:lnTo>
                  <a:cubicBezTo>
                    <a:pt x="377" y="114590"/>
                    <a:pt x="712" y="114966"/>
                    <a:pt x="1046" y="115343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1241350" y="1763600"/>
              <a:ext cx="26200" cy="3165025"/>
            </a:xfrm>
            <a:custGeom>
              <a:avLst/>
              <a:gdLst/>
              <a:ahLst/>
              <a:cxnLst/>
              <a:rect l="l" t="t" r="r" b="b"/>
              <a:pathLst>
                <a:path w="1048" h="126601" extrusionOk="0">
                  <a:moveTo>
                    <a:pt x="1047" y="0"/>
                  </a:moveTo>
                  <a:cubicBezTo>
                    <a:pt x="712" y="293"/>
                    <a:pt x="378" y="586"/>
                    <a:pt x="1" y="921"/>
                  </a:cubicBezTo>
                  <a:lnTo>
                    <a:pt x="1" y="125680"/>
                  </a:lnTo>
                  <a:cubicBezTo>
                    <a:pt x="378" y="125973"/>
                    <a:pt x="712" y="126308"/>
                    <a:pt x="1047" y="12660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795650" y="2299300"/>
              <a:ext cx="26175" cy="2092600"/>
            </a:xfrm>
            <a:custGeom>
              <a:avLst/>
              <a:gdLst/>
              <a:ahLst/>
              <a:cxnLst/>
              <a:rect l="l" t="t" r="r" b="b"/>
              <a:pathLst>
                <a:path w="1047" h="83704" extrusionOk="0">
                  <a:moveTo>
                    <a:pt x="1047" y="0"/>
                  </a:moveTo>
                  <a:cubicBezTo>
                    <a:pt x="712" y="628"/>
                    <a:pt x="335" y="1214"/>
                    <a:pt x="0" y="1842"/>
                  </a:cubicBezTo>
                  <a:lnTo>
                    <a:pt x="0" y="81862"/>
                  </a:lnTo>
                  <a:cubicBezTo>
                    <a:pt x="335" y="82489"/>
                    <a:pt x="712" y="83117"/>
                    <a:pt x="1047" y="8370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869925" y="2181075"/>
              <a:ext cx="26200" cy="2329050"/>
            </a:xfrm>
            <a:custGeom>
              <a:avLst/>
              <a:gdLst/>
              <a:ahLst/>
              <a:cxnLst/>
              <a:rect l="l" t="t" r="r" b="b"/>
              <a:pathLst>
                <a:path w="1048" h="93162" extrusionOk="0">
                  <a:moveTo>
                    <a:pt x="1047" y="0"/>
                  </a:moveTo>
                  <a:cubicBezTo>
                    <a:pt x="712" y="502"/>
                    <a:pt x="336" y="1046"/>
                    <a:pt x="1" y="1549"/>
                  </a:cubicBezTo>
                  <a:lnTo>
                    <a:pt x="1" y="91571"/>
                  </a:lnTo>
                  <a:cubicBezTo>
                    <a:pt x="336" y="92115"/>
                    <a:pt x="712" y="92617"/>
                    <a:pt x="1047" y="931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721350" y="2439500"/>
              <a:ext cx="26200" cy="1812175"/>
            </a:xfrm>
            <a:custGeom>
              <a:avLst/>
              <a:gdLst/>
              <a:ahLst/>
              <a:cxnLst/>
              <a:rect l="l" t="t" r="r" b="b"/>
              <a:pathLst>
                <a:path w="1048" h="72487" extrusionOk="0">
                  <a:moveTo>
                    <a:pt x="1047" y="0"/>
                  </a:moveTo>
                  <a:cubicBezTo>
                    <a:pt x="712" y="712"/>
                    <a:pt x="336" y="1465"/>
                    <a:pt x="1" y="2260"/>
                  </a:cubicBezTo>
                  <a:lnTo>
                    <a:pt x="1" y="70269"/>
                  </a:lnTo>
                  <a:cubicBezTo>
                    <a:pt x="336" y="71022"/>
                    <a:pt x="712" y="71776"/>
                    <a:pt x="1047" y="7248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1613850" y="1508300"/>
              <a:ext cx="26175" cy="3674575"/>
            </a:xfrm>
            <a:custGeom>
              <a:avLst/>
              <a:gdLst/>
              <a:ahLst/>
              <a:cxnLst/>
              <a:rect l="l" t="t" r="r" b="b"/>
              <a:pathLst>
                <a:path w="1047" h="146983" extrusionOk="0">
                  <a:moveTo>
                    <a:pt x="1046" y="1"/>
                  </a:moveTo>
                  <a:lnTo>
                    <a:pt x="0" y="545"/>
                  </a:lnTo>
                  <a:lnTo>
                    <a:pt x="0" y="146439"/>
                  </a:lnTo>
                  <a:lnTo>
                    <a:pt x="1046" y="14698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1389925" y="1646400"/>
              <a:ext cx="26200" cy="3398375"/>
            </a:xfrm>
            <a:custGeom>
              <a:avLst/>
              <a:gdLst/>
              <a:ahLst/>
              <a:cxnLst/>
              <a:rect l="l" t="t" r="r" b="b"/>
              <a:pathLst>
                <a:path w="1048" h="135935" extrusionOk="0">
                  <a:moveTo>
                    <a:pt x="1047" y="1"/>
                  </a:moveTo>
                  <a:lnTo>
                    <a:pt x="1" y="754"/>
                  </a:lnTo>
                  <a:lnTo>
                    <a:pt x="1" y="135181"/>
                  </a:lnTo>
                  <a:lnTo>
                    <a:pt x="1047" y="13593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1539550" y="1550150"/>
              <a:ext cx="26175" cy="3591925"/>
            </a:xfrm>
            <a:custGeom>
              <a:avLst/>
              <a:gdLst/>
              <a:ahLst/>
              <a:cxnLst/>
              <a:rect l="l" t="t" r="r" b="b"/>
              <a:pathLst>
                <a:path w="1047" h="143677" extrusionOk="0">
                  <a:moveTo>
                    <a:pt x="1047" y="1"/>
                  </a:moveTo>
                  <a:lnTo>
                    <a:pt x="1" y="628"/>
                  </a:lnTo>
                  <a:lnTo>
                    <a:pt x="1" y="143049"/>
                  </a:lnTo>
                  <a:cubicBezTo>
                    <a:pt x="335" y="143258"/>
                    <a:pt x="670" y="143467"/>
                    <a:pt x="1047" y="14367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1465275" y="1596200"/>
              <a:ext cx="26175" cy="3499850"/>
            </a:xfrm>
            <a:custGeom>
              <a:avLst/>
              <a:gdLst/>
              <a:ahLst/>
              <a:cxnLst/>
              <a:rect l="l" t="t" r="r" b="b"/>
              <a:pathLst>
                <a:path w="1047" h="139994" extrusionOk="0">
                  <a:moveTo>
                    <a:pt x="1046" y="0"/>
                  </a:moveTo>
                  <a:cubicBezTo>
                    <a:pt x="670" y="209"/>
                    <a:pt x="335" y="460"/>
                    <a:pt x="0" y="670"/>
                  </a:cubicBezTo>
                  <a:lnTo>
                    <a:pt x="0" y="139282"/>
                  </a:lnTo>
                  <a:lnTo>
                    <a:pt x="1046" y="139993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2208125" y="1298000"/>
              <a:ext cx="26175" cy="4096225"/>
            </a:xfrm>
            <a:custGeom>
              <a:avLst/>
              <a:gdLst/>
              <a:ahLst/>
              <a:cxnLst/>
              <a:rect l="l" t="t" r="r" b="b"/>
              <a:pathLst>
                <a:path w="1047" h="163849" extrusionOk="0">
                  <a:moveTo>
                    <a:pt x="1047" y="0"/>
                  </a:moveTo>
                  <a:lnTo>
                    <a:pt x="1" y="168"/>
                  </a:lnTo>
                  <a:lnTo>
                    <a:pt x="1" y="163681"/>
                  </a:lnTo>
                  <a:cubicBezTo>
                    <a:pt x="335" y="163723"/>
                    <a:pt x="670" y="163807"/>
                    <a:pt x="1047" y="16384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1315650" y="1701875"/>
              <a:ext cx="26175" cy="3287450"/>
            </a:xfrm>
            <a:custGeom>
              <a:avLst/>
              <a:gdLst/>
              <a:ahLst/>
              <a:cxnLst/>
              <a:rect l="l" t="t" r="r" b="b"/>
              <a:pathLst>
                <a:path w="1047" h="131498" extrusionOk="0">
                  <a:moveTo>
                    <a:pt x="1047" y="0"/>
                  </a:moveTo>
                  <a:lnTo>
                    <a:pt x="0" y="837"/>
                  </a:lnTo>
                  <a:lnTo>
                    <a:pt x="0" y="130660"/>
                  </a:lnTo>
                  <a:cubicBezTo>
                    <a:pt x="377" y="130953"/>
                    <a:pt x="712" y="131246"/>
                    <a:pt x="1047" y="1314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1167075" y="1830550"/>
              <a:ext cx="26175" cy="3031125"/>
            </a:xfrm>
            <a:custGeom>
              <a:avLst/>
              <a:gdLst/>
              <a:ahLst/>
              <a:cxnLst/>
              <a:rect l="l" t="t" r="r" b="b"/>
              <a:pathLst>
                <a:path w="1047" h="121245" extrusionOk="0">
                  <a:moveTo>
                    <a:pt x="1047" y="1"/>
                  </a:moveTo>
                  <a:lnTo>
                    <a:pt x="1" y="1005"/>
                  </a:lnTo>
                  <a:lnTo>
                    <a:pt x="1" y="120240"/>
                  </a:lnTo>
                  <a:cubicBezTo>
                    <a:pt x="377" y="120575"/>
                    <a:pt x="712" y="120910"/>
                    <a:pt x="1047" y="12124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1688125" y="1469600"/>
              <a:ext cx="26175" cy="3752000"/>
            </a:xfrm>
            <a:custGeom>
              <a:avLst/>
              <a:gdLst/>
              <a:ahLst/>
              <a:cxnLst/>
              <a:rect l="l" t="t" r="r" b="b"/>
              <a:pathLst>
                <a:path w="1047" h="150080" extrusionOk="0">
                  <a:moveTo>
                    <a:pt x="1047" y="0"/>
                  </a:moveTo>
                  <a:cubicBezTo>
                    <a:pt x="670" y="168"/>
                    <a:pt x="335" y="335"/>
                    <a:pt x="1" y="544"/>
                  </a:cubicBezTo>
                  <a:lnTo>
                    <a:pt x="1" y="149577"/>
                  </a:lnTo>
                  <a:lnTo>
                    <a:pt x="1047" y="150079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2059550" y="1331475"/>
              <a:ext cx="26200" cy="4029275"/>
            </a:xfrm>
            <a:custGeom>
              <a:avLst/>
              <a:gdLst/>
              <a:ahLst/>
              <a:cxnLst/>
              <a:rect l="l" t="t" r="r" b="b"/>
              <a:pathLst>
                <a:path w="1048" h="161171" extrusionOk="0">
                  <a:moveTo>
                    <a:pt x="1047" y="1"/>
                  </a:moveTo>
                  <a:lnTo>
                    <a:pt x="1" y="252"/>
                  </a:lnTo>
                  <a:lnTo>
                    <a:pt x="1" y="160878"/>
                  </a:lnTo>
                  <a:lnTo>
                    <a:pt x="1047" y="16117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2133850" y="1312650"/>
              <a:ext cx="26175" cy="4066925"/>
            </a:xfrm>
            <a:custGeom>
              <a:avLst/>
              <a:gdLst/>
              <a:ahLst/>
              <a:cxnLst/>
              <a:rect l="l" t="t" r="r" b="b"/>
              <a:pathLst>
                <a:path w="1047" h="162677" extrusionOk="0">
                  <a:moveTo>
                    <a:pt x="1046" y="0"/>
                  </a:moveTo>
                  <a:lnTo>
                    <a:pt x="0" y="252"/>
                  </a:lnTo>
                  <a:lnTo>
                    <a:pt x="0" y="162426"/>
                  </a:lnTo>
                  <a:lnTo>
                    <a:pt x="1046" y="1626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1985275" y="1352400"/>
              <a:ext cx="26175" cy="3987425"/>
            </a:xfrm>
            <a:custGeom>
              <a:avLst/>
              <a:gdLst/>
              <a:ahLst/>
              <a:cxnLst/>
              <a:rect l="l" t="t" r="r" b="b"/>
              <a:pathLst>
                <a:path w="1047" h="159497" extrusionOk="0">
                  <a:moveTo>
                    <a:pt x="1047" y="1"/>
                  </a:moveTo>
                  <a:lnTo>
                    <a:pt x="0" y="336"/>
                  </a:lnTo>
                  <a:lnTo>
                    <a:pt x="0" y="159162"/>
                  </a:lnTo>
                  <a:lnTo>
                    <a:pt x="1047" y="1594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1910975" y="1376475"/>
              <a:ext cx="26200" cy="3938250"/>
            </a:xfrm>
            <a:custGeom>
              <a:avLst/>
              <a:gdLst/>
              <a:ahLst/>
              <a:cxnLst/>
              <a:rect l="l" t="t" r="r" b="b"/>
              <a:pathLst>
                <a:path w="1048" h="157530" extrusionOk="0">
                  <a:moveTo>
                    <a:pt x="1047" y="0"/>
                  </a:moveTo>
                  <a:lnTo>
                    <a:pt x="1" y="377"/>
                  </a:lnTo>
                  <a:lnTo>
                    <a:pt x="1" y="157152"/>
                  </a:lnTo>
                  <a:cubicBezTo>
                    <a:pt x="336" y="157278"/>
                    <a:pt x="670" y="157403"/>
                    <a:pt x="1047" y="15752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1836700" y="1404725"/>
              <a:ext cx="26175" cy="3882775"/>
            </a:xfrm>
            <a:custGeom>
              <a:avLst/>
              <a:gdLst/>
              <a:ahLst/>
              <a:cxnLst/>
              <a:rect l="l" t="t" r="r" b="b"/>
              <a:pathLst>
                <a:path w="1047" h="155311" extrusionOk="0">
                  <a:moveTo>
                    <a:pt x="1047" y="0"/>
                  </a:moveTo>
                  <a:cubicBezTo>
                    <a:pt x="670" y="126"/>
                    <a:pt x="335" y="251"/>
                    <a:pt x="0" y="419"/>
                  </a:cubicBezTo>
                  <a:lnTo>
                    <a:pt x="0" y="154892"/>
                  </a:lnTo>
                  <a:lnTo>
                    <a:pt x="1047" y="15531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5" name="Google Shape;1135;p28"/>
          <p:cNvSpPr/>
          <p:nvPr/>
        </p:nvSpPr>
        <p:spPr>
          <a:xfrm>
            <a:off x="1084422" y="5383612"/>
            <a:ext cx="2998455" cy="2967993"/>
          </a:xfrm>
          <a:custGeom>
            <a:avLst/>
            <a:gdLst/>
            <a:ahLst/>
            <a:cxnLst/>
            <a:rect l="l" t="t" r="r" b="b"/>
            <a:pathLst>
              <a:path w="48331" h="47840" extrusionOk="0">
                <a:moveTo>
                  <a:pt x="24175" y="1"/>
                </a:moveTo>
                <a:cubicBezTo>
                  <a:pt x="10831" y="1"/>
                  <a:pt x="0" y="10699"/>
                  <a:pt x="0" y="23930"/>
                </a:cubicBezTo>
                <a:cubicBezTo>
                  <a:pt x="0" y="37142"/>
                  <a:pt x="10831" y="47840"/>
                  <a:pt x="24175" y="47840"/>
                </a:cubicBezTo>
                <a:cubicBezTo>
                  <a:pt x="37519" y="47840"/>
                  <a:pt x="48331" y="37142"/>
                  <a:pt x="48331" y="23930"/>
                </a:cubicBezTo>
                <a:cubicBezTo>
                  <a:pt x="48331" y="10699"/>
                  <a:pt x="37519" y="1"/>
                  <a:pt x="241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36" name="Google Shape;1136;p28"/>
          <p:cNvGrpSpPr/>
          <p:nvPr/>
        </p:nvGrpSpPr>
        <p:grpSpPr>
          <a:xfrm>
            <a:off x="-127042" y="3652456"/>
            <a:ext cx="1490777" cy="1486155"/>
            <a:chOff x="3306700" y="1818400"/>
            <a:chExt cx="620950" cy="619025"/>
          </a:xfrm>
        </p:grpSpPr>
        <p:sp>
          <p:nvSpPr>
            <p:cNvPr id="1137" name="Google Shape;1137;p28"/>
            <p:cNvSpPr/>
            <p:nvPr/>
          </p:nvSpPr>
          <p:spPr>
            <a:xfrm>
              <a:off x="3306700" y="1818400"/>
              <a:ext cx="620950" cy="619025"/>
            </a:xfrm>
            <a:custGeom>
              <a:avLst/>
              <a:gdLst/>
              <a:ahLst/>
              <a:cxnLst/>
              <a:rect l="l" t="t" r="r" b="b"/>
              <a:pathLst>
                <a:path w="24838" h="24761" extrusionOk="0">
                  <a:moveTo>
                    <a:pt x="13081" y="0"/>
                  </a:moveTo>
                  <a:cubicBezTo>
                    <a:pt x="13024" y="0"/>
                    <a:pt x="12967" y="57"/>
                    <a:pt x="12967" y="113"/>
                  </a:cubicBezTo>
                  <a:cubicBezTo>
                    <a:pt x="12948" y="170"/>
                    <a:pt x="13005" y="227"/>
                    <a:pt x="13081" y="227"/>
                  </a:cubicBezTo>
                  <a:cubicBezTo>
                    <a:pt x="13088" y="229"/>
                    <a:pt x="13096" y="231"/>
                    <a:pt x="13103" y="231"/>
                  </a:cubicBezTo>
                  <a:cubicBezTo>
                    <a:pt x="13151" y="231"/>
                    <a:pt x="13194" y="181"/>
                    <a:pt x="13194" y="132"/>
                  </a:cubicBezTo>
                  <a:cubicBezTo>
                    <a:pt x="13194" y="57"/>
                    <a:pt x="13156" y="0"/>
                    <a:pt x="13081" y="0"/>
                  </a:cubicBezTo>
                  <a:close/>
                  <a:moveTo>
                    <a:pt x="11644" y="0"/>
                  </a:moveTo>
                  <a:cubicBezTo>
                    <a:pt x="11568" y="19"/>
                    <a:pt x="11531" y="57"/>
                    <a:pt x="11531" y="132"/>
                  </a:cubicBezTo>
                  <a:cubicBezTo>
                    <a:pt x="11531" y="189"/>
                    <a:pt x="11587" y="246"/>
                    <a:pt x="11663" y="246"/>
                  </a:cubicBezTo>
                  <a:cubicBezTo>
                    <a:pt x="11720" y="246"/>
                    <a:pt x="11776" y="189"/>
                    <a:pt x="11776" y="113"/>
                  </a:cubicBezTo>
                  <a:cubicBezTo>
                    <a:pt x="11758" y="57"/>
                    <a:pt x="11701" y="0"/>
                    <a:pt x="11644" y="0"/>
                  </a:cubicBezTo>
                  <a:close/>
                  <a:moveTo>
                    <a:pt x="14480" y="165"/>
                  </a:moveTo>
                  <a:cubicBezTo>
                    <a:pt x="14424" y="165"/>
                    <a:pt x="14385" y="202"/>
                    <a:pt x="14385" y="265"/>
                  </a:cubicBezTo>
                  <a:cubicBezTo>
                    <a:pt x="14366" y="321"/>
                    <a:pt x="14404" y="378"/>
                    <a:pt x="14479" y="397"/>
                  </a:cubicBezTo>
                  <a:lnTo>
                    <a:pt x="14498" y="397"/>
                  </a:lnTo>
                  <a:cubicBezTo>
                    <a:pt x="14555" y="397"/>
                    <a:pt x="14612" y="359"/>
                    <a:pt x="14612" y="302"/>
                  </a:cubicBezTo>
                  <a:cubicBezTo>
                    <a:pt x="14631" y="227"/>
                    <a:pt x="14574" y="170"/>
                    <a:pt x="14517" y="170"/>
                  </a:cubicBezTo>
                  <a:cubicBezTo>
                    <a:pt x="14504" y="167"/>
                    <a:pt x="14492" y="165"/>
                    <a:pt x="14480" y="165"/>
                  </a:cubicBezTo>
                  <a:close/>
                  <a:moveTo>
                    <a:pt x="10208" y="170"/>
                  </a:moveTo>
                  <a:cubicBezTo>
                    <a:pt x="10151" y="189"/>
                    <a:pt x="10113" y="246"/>
                    <a:pt x="10113" y="302"/>
                  </a:cubicBezTo>
                  <a:cubicBezTo>
                    <a:pt x="10132" y="359"/>
                    <a:pt x="10170" y="416"/>
                    <a:pt x="10227" y="416"/>
                  </a:cubicBezTo>
                  <a:lnTo>
                    <a:pt x="10264" y="416"/>
                  </a:lnTo>
                  <a:cubicBezTo>
                    <a:pt x="10321" y="397"/>
                    <a:pt x="10359" y="340"/>
                    <a:pt x="10359" y="265"/>
                  </a:cubicBezTo>
                  <a:cubicBezTo>
                    <a:pt x="10340" y="208"/>
                    <a:pt x="10283" y="170"/>
                    <a:pt x="10208" y="170"/>
                  </a:cubicBezTo>
                  <a:close/>
                  <a:moveTo>
                    <a:pt x="15884" y="487"/>
                  </a:moveTo>
                  <a:cubicBezTo>
                    <a:pt x="15834" y="487"/>
                    <a:pt x="15780" y="520"/>
                    <a:pt x="15765" y="567"/>
                  </a:cubicBezTo>
                  <a:cubicBezTo>
                    <a:pt x="15746" y="624"/>
                    <a:pt x="15783" y="699"/>
                    <a:pt x="15859" y="718"/>
                  </a:cubicBezTo>
                  <a:lnTo>
                    <a:pt x="15878" y="718"/>
                  </a:lnTo>
                  <a:cubicBezTo>
                    <a:pt x="15935" y="718"/>
                    <a:pt x="15991" y="681"/>
                    <a:pt x="15991" y="643"/>
                  </a:cubicBezTo>
                  <a:cubicBezTo>
                    <a:pt x="16010" y="567"/>
                    <a:pt x="15973" y="510"/>
                    <a:pt x="15916" y="492"/>
                  </a:cubicBezTo>
                  <a:cubicBezTo>
                    <a:pt x="15906" y="488"/>
                    <a:pt x="15895" y="487"/>
                    <a:pt x="15884" y="487"/>
                  </a:cubicBezTo>
                  <a:close/>
                  <a:moveTo>
                    <a:pt x="8840" y="505"/>
                  </a:moveTo>
                  <a:cubicBezTo>
                    <a:pt x="8830" y="505"/>
                    <a:pt x="8819" y="507"/>
                    <a:pt x="8809" y="510"/>
                  </a:cubicBezTo>
                  <a:cubicBezTo>
                    <a:pt x="8752" y="529"/>
                    <a:pt x="8714" y="605"/>
                    <a:pt x="8733" y="662"/>
                  </a:cubicBezTo>
                  <a:cubicBezTo>
                    <a:pt x="8752" y="699"/>
                    <a:pt x="8790" y="737"/>
                    <a:pt x="8847" y="737"/>
                  </a:cubicBezTo>
                  <a:lnTo>
                    <a:pt x="8885" y="737"/>
                  </a:lnTo>
                  <a:cubicBezTo>
                    <a:pt x="8941" y="718"/>
                    <a:pt x="8979" y="643"/>
                    <a:pt x="8960" y="586"/>
                  </a:cubicBezTo>
                  <a:cubicBezTo>
                    <a:pt x="8945" y="539"/>
                    <a:pt x="8891" y="505"/>
                    <a:pt x="8840" y="505"/>
                  </a:cubicBezTo>
                  <a:close/>
                  <a:moveTo>
                    <a:pt x="17226" y="968"/>
                  </a:moveTo>
                  <a:cubicBezTo>
                    <a:pt x="17182" y="968"/>
                    <a:pt x="17139" y="999"/>
                    <a:pt x="17125" y="1040"/>
                  </a:cubicBezTo>
                  <a:cubicBezTo>
                    <a:pt x="17088" y="1096"/>
                    <a:pt x="17125" y="1172"/>
                    <a:pt x="17182" y="1191"/>
                  </a:cubicBezTo>
                  <a:cubicBezTo>
                    <a:pt x="17201" y="1191"/>
                    <a:pt x="17220" y="1210"/>
                    <a:pt x="17220" y="1210"/>
                  </a:cubicBezTo>
                  <a:cubicBezTo>
                    <a:pt x="17277" y="1210"/>
                    <a:pt x="17314" y="1172"/>
                    <a:pt x="17333" y="1134"/>
                  </a:cubicBezTo>
                  <a:cubicBezTo>
                    <a:pt x="17371" y="1077"/>
                    <a:pt x="17333" y="1002"/>
                    <a:pt x="17277" y="983"/>
                  </a:cubicBezTo>
                  <a:cubicBezTo>
                    <a:pt x="17261" y="972"/>
                    <a:pt x="17244" y="968"/>
                    <a:pt x="17226" y="968"/>
                  </a:cubicBezTo>
                  <a:close/>
                  <a:moveTo>
                    <a:pt x="7507" y="995"/>
                  </a:moveTo>
                  <a:cubicBezTo>
                    <a:pt x="7494" y="995"/>
                    <a:pt x="7480" y="997"/>
                    <a:pt x="7467" y="1002"/>
                  </a:cubicBezTo>
                  <a:cubicBezTo>
                    <a:pt x="7391" y="1040"/>
                    <a:pt x="7372" y="1096"/>
                    <a:pt x="7391" y="1172"/>
                  </a:cubicBezTo>
                  <a:cubicBezTo>
                    <a:pt x="7410" y="1210"/>
                    <a:pt x="7467" y="1229"/>
                    <a:pt x="7505" y="1229"/>
                  </a:cubicBezTo>
                  <a:lnTo>
                    <a:pt x="7561" y="1229"/>
                  </a:lnTo>
                  <a:cubicBezTo>
                    <a:pt x="7618" y="1191"/>
                    <a:pt x="7637" y="1134"/>
                    <a:pt x="7618" y="1077"/>
                  </a:cubicBezTo>
                  <a:cubicBezTo>
                    <a:pt x="7589" y="1020"/>
                    <a:pt x="7549" y="995"/>
                    <a:pt x="7507" y="995"/>
                  </a:cubicBezTo>
                  <a:close/>
                  <a:moveTo>
                    <a:pt x="18511" y="1591"/>
                  </a:moveTo>
                  <a:cubicBezTo>
                    <a:pt x="18466" y="1591"/>
                    <a:pt x="18419" y="1623"/>
                    <a:pt x="18392" y="1663"/>
                  </a:cubicBezTo>
                  <a:cubicBezTo>
                    <a:pt x="18354" y="1701"/>
                    <a:pt x="18373" y="1777"/>
                    <a:pt x="18430" y="1815"/>
                  </a:cubicBezTo>
                  <a:lnTo>
                    <a:pt x="18449" y="1815"/>
                  </a:lnTo>
                  <a:cubicBezTo>
                    <a:pt x="18467" y="1833"/>
                    <a:pt x="18486" y="1833"/>
                    <a:pt x="18505" y="1833"/>
                  </a:cubicBezTo>
                  <a:cubicBezTo>
                    <a:pt x="18543" y="1833"/>
                    <a:pt x="18581" y="1815"/>
                    <a:pt x="18600" y="1777"/>
                  </a:cubicBezTo>
                  <a:cubicBezTo>
                    <a:pt x="18638" y="1720"/>
                    <a:pt x="18619" y="1644"/>
                    <a:pt x="18562" y="1607"/>
                  </a:cubicBezTo>
                  <a:cubicBezTo>
                    <a:pt x="18546" y="1596"/>
                    <a:pt x="18529" y="1591"/>
                    <a:pt x="18511" y="1591"/>
                  </a:cubicBezTo>
                  <a:close/>
                  <a:moveTo>
                    <a:pt x="6228" y="1644"/>
                  </a:moveTo>
                  <a:cubicBezTo>
                    <a:pt x="6205" y="1644"/>
                    <a:pt x="6183" y="1650"/>
                    <a:pt x="6163" y="1663"/>
                  </a:cubicBezTo>
                  <a:cubicBezTo>
                    <a:pt x="6106" y="1682"/>
                    <a:pt x="6087" y="1758"/>
                    <a:pt x="6125" y="1815"/>
                  </a:cubicBezTo>
                  <a:cubicBezTo>
                    <a:pt x="6144" y="1852"/>
                    <a:pt x="6182" y="1871"/>
                    <a:pt x="6219" y="1871"/>
                  </a:cubicBezTo>
                  <a:cubicBezTo>
                    <a:pt x="6238" y="1871"/>
                    <a:pt x="6276" y="1871"/>
                    <a:pt x="6276" y="1852"/>
                  </a:cubicBezTo>
                  <a:cubicBezTo>
                    <a:pt x="6333" y="1833"/>
                    <a:pt x="6352" y="1758"/>
                    <a:pt x="6333" y="1701"/>
                  </a:cubicBezTo>
                  <a:cubicBezTo>
                    <a:pt x="6308" y="1665"/>
                    <a:pt x="6268" y="1644"/>
                    <a:pt x="6228" y="1644"/>
                  </a:cubicBezTo>
                  <a:close/>
                  <a:moveTo>
                    <a:pt x="19707" y="2381"/>
                  </a:moveTo>
                  <a:cubicBezTo>
                    <a:pt x="19666" y="2381"/>
                    <a:pt x="19626" y="2402"/>
                    <a:pt x="19602" y="2438"/>
                  </a:cubicBezTo>
                  <a:cubicBezTo>
                    <a:pt x="19564" y="2476"/>
                    <a:pt x="19564" y="2552"/>
                    <a:pt x="19620" y="2590"/>
                  </a:cubicBezTo>
                  <a:lnTo>
                    <a:pt x="19639" y="2590"/>
                  </a:lnTo>
                  <a:cubicBezTo>
                    <a:pt x="19639" y="2608"/>
                    <a:pt x="19677" y="2627"/>
                    <a:pt x="19696" y="2627"/>
                  </a:cubicBezTo>
                  <a:cubicBezTo>
                    <a:pt x="19734" y="2627"/>
                    <a:pt x="19772" y="2608"/>
                    <a:pt x="19791" y="2571"/>
                  </a:cubicBezTo>
                  <a:cubicBezTo>
                    <a:pt x="19828" y="2514"/>
                    <a:pt x="19809" y="2438"/>
                    <a:pt x="19772" y="2401"/>
                  </a:cubicBezTo>
                  <a:cubicBezTo>
                    <a:pt x="19752" y="2387"/>
                    <a:pt x="19729" y="2381"/>
                    <a:pt x="19707" y="2381"/>
                  </a:cubicBezTo>
                  <a:close/>
                  <a:moveTo>
                    <a:pt x="5034" y="2423"/>
                  </a:moveTo>
                  <a:cubicBezTo>
                    <a:pt x="5010" y="2423"/>
                    <a:pt x="4988" y="2433"/>
                    <a:pt x="4972" y="2457"/>
                  </a:cubicBezTo>
                  <a:cubicBezTo>
                    <a:pt x="4915" y="2495"/>
                    <a:pt x="4896" y="2571"/>
                    <a:pt x="4934" y="2608"/>
                  </a:cubicBezTo>
                  <a:lnTo>
                    <a:pt x="4953" y="2608"/>
                  </a:lnTo>
                  <a:cubicBezTo>
                    <a:pt x="4972" y="2646"/>
                    <a:pt x="5010" y="2665"/>
                    <a:pt x="5029" y="2665"/>
                  </a:cubicBezTo>
                  <a:cubicBezTo>
                    <a:pt x="5066" y="2665"/>
                    <a:pt x="5085" y="2646"/>
                    <a:pt x="5104" y="2646"/>
                  </a:cubicBezTo>
                  <a:cubicBezTo>
                    <a:pt x="5161" y="2608"/>
                    <a:pt x="5161" y="2533"/>
                    <a:pt x="5123" y="2476"/>
                  </a:cubicBezTo>
                  <a:cubicBezTo>
                    <a:pt x="5101" y="2443"/>
                    <a:pt x="5066" y="2423"/>
                    <a:pt x="5034" y="2423"/>
                  </a:cubicBezTo>
                  <a:close/>
                  <a:moveTo>
                    <a:pt x="20795" y="3298"/>
                  </a:moveTo>
                  <a:cubicBezTo>
                    <a:pt x="20764" y="3298"/>
                    <a:pt x="20736" y="3308"/>
                    <a:pt x="20717" y="3327"/>
                  </a:cubicBezTo>
                  <a:cubicBezTo>
                    <a:pt x="20660" y="3383"/>
                    <a:pt x="20660" y="3459"/>
                    <a:pt x="20717" y="3497"/>
                  </a:cubicBezTo>
                  <a:cubicBezTo>
                    <a:pt x="20736" y="3516"/>
                    <a:pt x="20755" y="3535"/>
                    <a:pt x="20792" y="3535"/>
                  </a:cubicBezTo>
                  <a:cubicBezTo>
                    <a:pt x="20830" y="3535"/>
                    <a:pt x="20849" y="3516"/>
                    <a:pt x="20887" y="3497"/>
                  </a:cubicBezTo>
                  <a:cubicBezTo>
                    <a:pt x="20925" y="3459"/>
                    <a:pt x="20925" y="3383"/>
                    <a:pt x="20887" y="3327"/>
                  </a:cubicBezTo>
                  <a:cubicBezTo>
                    <a:pt x="20858" y="3308"/>
                    <a:pt x="20825" y="3298"/>
                    <a:pt x="20795" y="3298"/>
                  </a:cubicBezTo>
                  <a:close/>
                  <a:moveTo>
                    <a:pt x="3949" y="3341"/>
                  </a:moveTo>
                  <a:cubicBezTo>
                    <a:pt x="3918" y="3341"/>
                    <a:pt x="3885" y="3355"/>
                    <a:pt x="3857" y="3383"/>
                  </a:cubicBezTo>
                  <a:cubicBezTo>
                    <a:pt x="3819" y="3421"/>
                    <a:pt x="3819" y="3497"/>
                    <a:pt x="3857" y="3554"/>
                  </a:cubicBezTo>
                  <a:lnTo>
                    <a:pt x="3876" y="3554"/>
                  </a:lnTo>
                  <a:cubicBezTo>
                    <a:pt x="3895" y="3572"/>
                    <a:pt x="3913" y="3572"/>
                    <a:pt x="3951" y="3572"/>
                  </a:cubicBezTo>
                  <a:cubicBezTo>
                    <a:pt x="3970" y="3572"/>
                    <a:pt x="4008" y="3572"/>
                    <a:pt x="4027" y="3554"/>
                  </a:cubicBezTo>
                  <a:cubicBezTo>
                    <a:pt x="4065" y="3497"/>
                    <a:pt x="4065" y="3421"/>
                    <a:pt x="4027" y="3383"/>
                  </a:cubicBezTo>
                  <a:cubicBezTo>
                    <a:pt x="4008" y="3355"/>
                    <a:pt x="3980" y="3341"/>
                    <a:pt x="3949" y="3341"/>
                  </a:cubicBezTo>
                  <a:close/>
                  <a:moveTo>
                    <a:pt x="21769" y="4330"/>
                  </a:moveTo>
                  <a:cubicBezTo>
                    <a:pt x="21741" y="4330"/>
                    <a:pt x="21717" y="4341"/>
                    <a:pt x="21700" y="4366"/>
                  </a:cubicBezTo>
                  <a:cubicBezTo>
                    <a:pt x="21643" y="4404"/>
                    <a:pt x="21643" y="4480"/>
                    <a:pt x="21681" y="4517"/>
                  </a:cubicBezTo>
                  <a:cubicBezTo>
                    <a:pt x="21719" y="4555"/>
                    <a:pt x="21737" y="4555"/>
                    <a:pt x="21775" y="4574"/>
                  </a:cubicBezTo>
                  <a:cubicBezTo>
                    <a:pt x="21794" y="4555"/>
                    <a:pt x="21832" y="4555"/>
                    <a:pt x="21851" y="4536"/>
                  </a:cubicBezTo>
                  <a:cubicBezTo>
                    <a:pt x="21889" y="4499"/>
                    <a:pt x="21908" y="4423"/>
                    <a:pt x="21870" y="4366"/>
                  </a:cubicBezTo>
                  <a:cubicBezTo>
                    <a:pt x="21839" y="4346"/>
                    <a:pt x="21802" y="4330"/>
                    <a:pt x="21769" y="4330"/>
                  </a:cubicBezTo>
                  <a:close/>
                  <a:moveTo>
                    <a:pt x="2961" y="4387"/>
                  </a:moveTo>
                  <a:cubicBezTo>
                    <a:pt x="2927" y="4387"/>
                    <a:pt x="2895" y="4402"/>
                    <a:pt x="2874" y="4423"/>
                  </a:cubicBezTo>
                  <a:cubicBezTo>
                    <a:pt x="2836" y="4480"/>
                    <a:pt x="2836" y="4555"/>
                    <a:pt x="2893" y="4593"/>
                  </a:cubicBezTo>
                  <a:cubicBezTo>
                    <a:pt x="2912" y="4612"/>
                    <a:pt x="2950" y="4631"/>
                    <a:pt x="2968" y="4631"/>
                  </a:cubicBezTo>
                  <a:cubicBezTo>
                    <a:pt x="3006" y="4631"/>
                    <a:pt x="3044" y="4612"/>
                    <a:pt x="3063" y="4574"/>
                  </a:cubicBezTo>
                  <a:cubicBezTo>
                    <a:pt x="3101" y="4536"/>
                    <a:pt x="3101" y="4461"/>
                    <a:pt x="3044" y="4423"/>
                  </a:cubicBezTo>
                  <a:cubicBezTo>
                    <a:pt x="3018" y="4397"/>
                    <a:pt x="2989" y="4387"/>
                    <a:pt x="2961" y="4387"/>
                  </a:cubicBezTo>
                  <a:close/>
                  <a:moveTo>
                    <a:pt x="22647" y="5462"/>
                  </a:moveTo>
                  <a:cubicBezTo>
                    <a:pt x="22628" y="5462"/>
                    <a:pt x="22608" y="5468"/>
                    <a:pt x="22588" y="5481"/>
                  </a:cubicBezTo>
                  <a:cubicBezTo>
                    <a:pt x="22531" y="5519"/>
                    <a:pt x="22512" y="5595"/>
                    <a:pt x="22550" y="5652"/>
                  </a:cubicBezTo>
                  <a:lnTo>
                    <a:pt x="22531" y="5652"/>
                  </a:lnTo>
                  <a:cubicBezTo>
                    <a:pt x="22559" y="5679"/>
                    <a:pt x="22587" y="5697"/>
                    <a:pt x="22614" y="5697"/>
                  </a:cubicBezTo>
                  <a:cubicBezTo>
                    <a:pt x="22624" y="5697"/>
                    <a:pt x="22635" y="5694"/>
                    <a:pt x="22645" y="5689"/>
                  </a:cubicBezTo>
                  <a:cubicBezTo>
                    <a:pt x="22664" y="5689"/>
                    <a:pt x="22701" y="5689"/>
                    <a:pt x="22720" y="5670"/>
                  </a:cubicBezTo>
                  <a:cubicBezTo>
                    <a:pt x="22777" y="5652"/>
                    <a:pt x="22777" y="5576"/>
                    <a:pt x="22739" y="5519"/>
                  </a:cubicBezTo>
                  <a:cubicBezTo>
                    <a:pt x="22715" y="5483"/>
                    <a:pt x="22682" y="5462"/>
                    <a:pt x="22647" y="5462"/>
                  </a:cubicBezTo>
                  <a:close/>
                  <a:moveTo>
                    <a:pt x="2142" y="5518"/>
                  </a:moveTo>
                  <a:cubicBezTo>
                    <a:pt x="2107" y="5518"/>
                    <a:pt x="2067" y="5539"/>
                    <a:pt x="2042" y="5576"/>
                  </a:cubicBezTo>
                  <a:cubicBezTo>
                    <a:pt x="2004" y="5633"/>
                    <a:pt x="2023" y="5708"/>
                    <a:pt x="2080" y="5746"/>
                  </a:cubicBezTo>
                  <a:lnTo>
                    <a:pt x="2061" y="5746"/>
                  </a:lnTo>
                  <a:cubicBezTo>
                    <a:pt x="2080" y="5765"/>
                    <a:pt x="2118" y="5765"/>
                    <a:pt x="2137" y="5765"/>
                  </a:cubicBezTo>
                  <a:cubicBezTo>
                    <a:pt x="2175" y="5765"/>
                    <a:pt x="2212" y="5746"/>
                    <a:pt x="2231" y="5708"/>
                  </a:cubicBezTo>
                  <a:cubicBezTo>
                    <a:pt x="2269" y="5652"/>
                    <a:pt x="2250" y="5576"/>
                    <a:pt x="2193" y="5538"/>
                  </a:cubicBezTo>
                  <a:cubicBezTo>
                    <a:pt x="2180" y="5525"/>
                    <a:pt x="2162" y="5518"/>
                    <a:pt x="2142" y="5518"/>
                  </a:cubicBezTo>
                  <a:close/>
                  <a:moveTo>
                    <a:pt x="23357" y="6695"/>
                  </a:moveTo>
                  <a:cubicBezTo>
                    <a:pt x="23339" y="6695"/>
                    <a:pt x="23322" y="6699"/>
                    <a:pt x="23306" y="6710"/>
                  </a:cubicBezTo>
                  <a:cubicBezTo>
                    <a:pt x="23250" y="6729"/>
                    <a:pt x="23231" y="6805"/>
                    <a:pt x="23268" y="6861"/>
                  </a:cubicBezTo>
                  <a:lnTo>
                    <a:pt x="23250" y="6880"/>
                  </a:lnTo>
                  <a:cubicBezTo>
                    <a:pt x="23268" y="6918"/>
                    <a:pt x="23325" y="6937"/>
                    <a:pt x="23363" y="6937"/>
                  </a:cubicBezTo>
                  <a:cubicBezTo>
                    <a:pt x="23382" y="6937"/>
                    <a:pt x="23401" y="6918"/>
                    <a:pt x="23420" y="6918"/>
                  </a:cubicBezTo>
                  <a:cubicBezTo>
                    <a:pt x="23476" y="6880"/>
                    <a:pt x="23495" y="6823"/>
                    <a:pt x="23476" y="6767"/>
                  </a:cubicBezTo>
                  <a:cubicBezTo>
                    <a:pt x="23449" y="6726"/>
                    <a:pt x="23402" y="6695"/>
                    <a:pt x="23357" y="6695"/>
                  </a:cubicBezTo>
                  <a:close/>
                  <a:moveTo>
                    <a:pt x="1430" y="6760"/>
                  </a:moveTo>
                  <a:cubicBezTo>
                    <a:pt x="1384" y="6760"/>
                    <a:pt x="1338" y="6781"/>
                    <a:pt x="1324" y="6823"/>
                  </a:cubicBezTo>
                  <a:cubicBezTo>
                    <a:pt x="1286" y="6880"/>
                    <a:pt x="1305" y="6956"/>
                    <a:pt x="1381" y="6994"/>
                  </a:cubicBezTo>
                  <a:lnTo>
                    <a:pt x="1362" y="6994"/>
                  </a:lnTo>
                  <a:cubicBezTo>
                    <a:pt x="1374" y="6994"/>
                    <a:pt x="1387" y="7002"/>
                    <a:pt x="1400" y="7002"/>
                  </a:cubicBezTo>
                  <a:cubicBezTo>
                    <a:pt x="1406" y="7002"/>
                    <a:pt x="1412" y="7000"/>
                    <a:pt x="1418" y="6994"/>
                  </a:cubicBezTo>
                  <a:cubicBezTo>
                    <a:pt x="1475" y="6994"/>
                    <a:pt x="1513" y="6975"/>
                    <a:pt x="1532" y="6937"/>
                  </a:cubicBezTo>
                  <a:cubicBezTo>
                    <a:pt x="1551" y="6880"/>
                    <a:pt x="1532" y="6805"/>
                    <a:pt x="1475" y="6767"/>
                  </a:cubicBezTo>
                  <a:cubicBezTo>
                    <a:pt x="1461" y="6762"/>
                    <a:pt x="1446" y="6760"/>
                    <a:pt x="1430" y="6760"/>
                  </a:cubicBezTo>
                  <a:close/>
                  <a:moveTo>
                    <a:pt x="23934" y="8007"/>
                  </a:moveTo>
                  <a:cubicBezTo>
                    <a:pt x="23920" y="8007"/>
                    <a:pt x="23906" y="8010"/>
                    <a:pt x="23892" y="8014"/>
                  </a:cubicBezTo>
                  <a:cubicBezTo>
                    <a:pt x="23817" y="8033"/>
                    <a:pt x="23798" y="8109"/>
                    <a:pt x="23817" y="8165"/>
                  </a:cubicBezTo>
                  <a:cubicBezTo>
                    <a:pt x="23835" y="8222"/>
                    <a:pt x="23873" y="8241"/>
                    <a:pt x="23930" y="8241"/>
                  </a:cubicBezTo>
                  <a:lnTo>
                    <a:pt x="23968" y="8241"/>
                  </a:lnTo>
                  <a:cubicBezTo>
                    <a:pt x="24024" y="8203"/>
                    <a:pt x="24062" y="8147"/>
                    <a:pt x="24043" y="8090"/>
                  </a:cubicBezTo>
                  <a:cubicBezTo>
                    <a:pt x="24029" y="8032"/>
                    <a:pt x="23981" y="8007"/>
                    <a:pt x="23934" y="8007"/>
                  </a:cubicBezTo>
                  <a:close/>
                  <a:moveTo>
                    <a:pt x="839" y="8075"/>
                  </a:moveTo>
                  <a:cubicBezTo>
                    <a:pt x="795" y="8075"/>
                    <a:pt x="752" y="8106"/>
                    <a:pt x="738" y="8147"/>
                  </a:cubicBezTo>
                  <a:cubicBezTo>
                    <a:pt x="719" y="8222"/>
                    <a:pt x="757" y="8279"/>
                    <a:pt x="814" y="8298"/>
                  </a:cubicBezTo>
                  <a:lnTo>
                    <a:pt x="851" y="8317"/>
                  </a:lnTo>
                  <a:cubicBezTo>
                    <a:pt x="908" y="8317"/>
                    <a:pt x="946" y="8279"/>
                    <a:pt x="965" y="8241"/>
                  </a:cubicBezTo>
                  <a:cubicBezTo>
                    <a:pt x="984" y="8165"/>
                    <a:pt x="946" y="8109"/>
                    <a:pt x="889" y="8090"/>
                  </a:cubicBezTo>
                  <a:cubicBezTo>
                    <a:pt x="873" y="8079"/>
                    <a:pt x="856" y="8075"/>
                    <a:pt x="839" y="8075"/>
                  </a:cubicBezTo>
                  <a:close/>
                  <a:moveTo>
                    <a:pt x="24345" y="9370"/>
                  </a:moveTo>
                  <a:cubicBezTo>
                    <a:pt x="24333" y="9370"/>
                    <a:pt x="24321" y="9372"/>
                    <a:pt x="24308" y="9375"/>
                  </a:cubicBezTo>
                  <a:cubicBezTo>
                    <a:pt x="24251" y="9394"/>
                    <a:pt x="24213" y="9451"/>
                    <a:pt x="24232" y="9526"/>
                  </a:cubicBezTo>
                  <a:cubicBezTo>
                    <a:pt x="24251" y="9564"/>
                    <a:pt x="24289" y="9602"/>
                    <a:pt x="24346" y="9602"/>
                  </a:cubicBezTo>
                  <a:lnTo>
                    <a:pt x="24365" y="9602"/>
                  </a:lnTo>
                  <a:cubicBezTo>
                    <a:pt x="24440" y="9583"/>
                    <a:pt x="24478" y="9526"/>
                    <a:pt x="24459" y="9470"/>
                  </a:cubicBezTo>
                  <a:cubicBezTo>
                    <a:pt x="24444" y="9407"/>
                    <a:pt x="24402" y="9370"/>
                    <a:pt x="24345" y="9370"/>
                  </a:cubicBezTo>
                  <a:close/>
                  <a:moveTo>
                    <a:pt x="443" y="9446"/>
                  </a:moveTo>
                  <a:cubicBezTo>
                    <a:pt x="392" y="9446"/>
                    <a:pt x="338" y="9483"/>
                    <a:pt x="322" y="9545"/>
                  </a:cubicBezTo>
                  <a:cubicBezTo>
                    <a:pt x="322" y="9602"/>
                    <a:pt x="360" y="9659"/>
                    <a:pt x="417" y="9678"/>
                  </a:cubicBezTo>
                  <a:lnTo>
                    <a:pt x="455" y="9678"/>
                  </a:lnTo>
                  <a:cubicBezTo>
                    <a:pt x="492" y="9678"/>
                    <a:pt x="549" y="9640"/>
                    <a:pt x="568" y="9583"/>
                  </a:cubicBezTo>
                  <a:cubicBezTo>
                    <a:pt x="568" y="9526"/>
                    <a:pt x="530" y="9470"/>
                    <a:pt x="473" y="9451"/>
                  </a:cubicBezTo>
                  <a:cubicBezTo>
                    <a:pt x="464" y="9447"/>
                    <a:pt x="453" y="9446"/>
                    <a:pt x="443" y="9446"/>
                  </a:cubicBezTo>
                  <a:close/>
                  <a:moveTo>
                    <a:pt x="24573" y="10774"/>
                  </a:moveTo>
                  <a:cubicBezTo>
                    <a:pt x="24516" y="10793"/>
                    <a:pt x="24478" y="10849"/>
                    <a:pt x="24478" y="10906"/>
                  </a:cubicBezTo>
                  <a:lnTo>
                    <a:pt x="24478" y="10925"/>
                  </a:lnTo>
                  <a:cubicBezTo>
                    <a:pt x="24497" y="10982"/>
                    <a:pt x="24535" y="11020"/>
                    <a:pt x="24610" y="11020"/>
                  </a:cubicBezTo>
                  <a:cubicBezTo>
                    <a:pt x="24667" y="11001"/>
                    <a:pt x="24724" y="10944"/>
                    <a:pt x="24705" y="10887"/>
                  </a:cubicBezTo>
                  <a:cubicBezTo>
                    <a:pt x="24705" y="10812"/>
                    <a:pt x="24648" y="10774"/>
                    <a:pt x="24573" y="10774"/>
                  </a:cubicBezTo>
                  <a:close/>
                  <a:moveTo>
                    <a:pt x="209" y="10849"/>
                  </a:moveTo>
                  <a:cubicBezTo>
                    <a:pt x="152" y="10849"/>
                    <a:pt x="95" y="10887"/>
                    <a:pt x="77" y="10963"/>
                  </a:cubicBezTo>
                  <a:cubicBezTo>
                    <a:pt x="77" y="11020"/>
                    <a:pt x="114" y="11076"/>
                    <a:pt x="190" y="11095"/>
                  </a:cubicBezTo>
                  <a:lnTo>
                    <a:pt x="209" y="11095"/>
                  </a:lnTo>
                  <a:cubicBezTo>
                    <a:pt x="266" y="11095"/>
                    <a:pt x="303" y="11038"/>
                    <a:pt x="322" y="10982"/>
                  </a:cubicBezTo>
                  <a:cubicBezTo>
                    <a:pt x="322" y="10925"/>
                    <a:pt x="284" y="10868"/>
                    <a:pt x="209" y="10849"/>
                  </a:cubicBezTo>
                  <a:close/>
                  <a:moveTo>
                    <a:pt x="24724" y="12210"/>
                  </a:moveTo>
                  <a:cubicBezTo>
                    <a:pt x="24648" y="12210"/>
                    <a:pt x="24592" y="12267"/>
                    <a:pt x="24610" y="12343"/>
                  </a:cubicBezTo>
                  <a:cubicBezTo>
                    <a:pt x="24592" y="12343"/>
                    <a:pt x="24592" y="12362"/>
                    <a:pt x="24610" y="12362"/>
                  </a:cubicBezTo>
                  <a:cubicBezTo>
                    <a:pt x="24592" y="12362"/>
                    <a:pt x="24592" y="12380"/>
                    <a:pt x="24610" y="12380"/>
                  </a:cubicBezTo>
                  <a:lnTo>
                    <a:pt x="24573" y="12380"/>
                  </a:lnTo>
                  <a:cubicBezTo>
                    <a:pt x="24556" y="12448"/>
                    <a:pt x="24614" y="12516"/>
                    <a:pt x="24695" y="12516"/>
                  </a:cubicBezTo>
                  <a:cubicBezTo>
                    <a:pt x="24704" y="12516"/>
                    <a:pt x="24714" y="12515"/>
                    <a:pt x="24724" y="12513"/>
                  </a:cubicBezTo>
                  <a:cubicBezTo>
                    <a:pt x="24781" y="12513"/>
                    <a:pt x="24837" y="12456"/>
                    <a:pt x="24837" y="12380"/>
                  </a:cubicBezTo>
                  <a:cubicBezTo>
                    <a:pt x="24837" y="12380"/>
                    <a:pt x="24837" y="12362"/>
                    <a:pt x="24837" y="12362"/>
                  </a:cubicBezTo>
                  <a:cubicBezTo>
                    <a:pt x="24837" y="12343"/>
                    <a:pt x="24837" y="12343"/>
                    <a:pt x="24837" y="12343"/>
                  </a:cubicBezTo>
                  <a:cubicBezTo>
                    <a:pt x="24837" y="12267"/>
                    <a:pt x="24781" y="12210"/>
                    <a:pt x="24724" y="12210"/>
                  </a:cubicBezTo>
                  <a:close/>
                  <a:moveTo>
                    <a:pt x="152" y="12286"/>
                  </a:moveTo>
                  <a:cubicBezTo>
                    <a:pt x="77" y="12286"/>
                    <a:pt x="39" y="12343"/>
                    <a:pt x="39" y="12418"/>
                  </a:cubicBezTo>
                  <a:lnTo>
                    <a:pt x="1" y="12399"/>
                  </a:lnTo>
                  <a:lnTo>
                    <a:pt x="1" y="12399"/>
                  </a:lnTo>
                  <a:cubicBezTo>
                    <a:pt x="1" y="12467"/>
                    <a:pt x="61" y="12535"/>
                    <a:pt x="128" y="12535"/>
                  </a:cubicBezTo>
                  <a:cubicBezTo>
                    <a:pt x="136" y="12535"/>
                    <a:pt x="144" y="12534"/>
                    <a:pt x="152" y="12532"/>
                  </a:cubicBezTo>
                  <a:cubicBezTo>
                    <a:pt x="209" y="12532"/>
                    <a:pt x="266" y="12475"/>
                    <a:pt x="266" y="12418"/>
                  </a:cubicBezTo>
                  <a:cubicBezTo>
                    <a:pt x="266" y="12343"/>
                    <a:pt x="209" y="12286"/>
                    <a:pt x="152" y="12286"/>
                  </a:cubicBezTo>
                  <a:close/>
                  <a:moveTo>
                    <a:pt x="24629" y="13685"/>
                  </a:moveTo>
                  <a:cubicBezTo>
                    <a:pt x="24573" y="13685"/>
                    <a:pt x="24497" y="13722"/>
                    <a:pt x="24497" y="13798"/>
                  </a:cubicBezTo>
                  <a:cubicBezTo>
                    <a:pt x="24497" y="13855"/>
                    <a:pt x="24535" y="13911"/>
                    <a:pt x="24610" y="13930"/>
                  </a:cubicBezTo>
                  <a:cubicBezTo>
                    <a:pt x="24667" y="13930"/>
                    <a:pt x="24724" y="13893"/>
                    <a:pt x="24724" y="13817"/>
                  </a:cubicBezTo>
                  <a:cubicBezTo>
                    <a:pt x="24743" y="13760"/>
                    <a:pt x="24686" y="13704"/>
                    <a:pt x="24629" y="13685"/>
                  </a:cubicBezTo>
                  <a:close/>
                  <a:moveTo>
                    <a:pt x="232" y="13719"/>
                  </a:moveTo>
                  <a:cubicBezTo>
                    <a:pt x="224" y="13719"/>
                    <a:pt x="216" y="13720"/>
                    <a:pt x="209" y="13722"/>
                  </a:cubicBezTo>
                  <a:cubicBezTo>
                    <a:pt x="152" y="13722"/>
                    <a:pt x="95" y="13779"/>
                    <a:pt x="114" y="13855"/>
                  </a:cubicBezTo>
                  <a:lnTo>
                    <a:pt x="95" y="13836"/>
                  </a:lnTo>
                  <a:lnTo>
                    <a:pt x="95" y="13836"/>
                  </a:lnTo>
                  <a:cubicBezTo>
                    <a:pt x="95" y="13901"/>
                    <a:pt x="138" y="13953"/>
                    <a:pt x="199" y="13953"/>
                  </a:cubicBezTo>
                  <a:cubicBezTo>
                    <a:pt x="208" y="13953"/>
                    <a:pt x="218" y="13952"/>
                    <a:pt x="228" y="13949"/>
                  </a:cubicBezTo>
                  <a:lnTo>
                    <a:pt x="247" y="13949"/>
                  </a:lnTo>
                  <a:cubicBezTo>
                    <a:pt x="303" y="13949"/>
                    <a:pt x="341" y="13893"/>
                    <a:pt x="341" y="13817"/>
                  </a:cubicBezTo>
                  <a:cubicBezTo>
                    <a:pt x="341" y="13768"/>
                    <a:pt x="284" y="13719"/>
                    <a:pt x="232" y="13719"/>
                  </a:cubicBezTo>
                  <a:close/>
                  <a:moveTo>
                    <a:pt x="24365" y="15097"/>
                  </a:moveTo>
                  <a:cubicBezTo>
                    <a:pt x="24309" y="15097"/>
                    <a:pt x="24267" y="15134"/>
                    <a:pt x="24251" y="15197"/>
                  </a:cubicBezTo>
                  <a:cubicBezTo>
                    <a:pt x="24232" y="15253"/>
                    <a:pt x="24270" y="15310"/>
                    <a:pt x="24346" y="15329"/>
                  </a:cubicBezTo>
                  <a:lnTo>
                    <a:pt x="24365" y="15329"/>
                  </a:lnTo>
                  <a:cubicBezTo>
                    <a:pt x="24421" y="15329"/>
                    <a:pt x="24478" y="15291"/>
                    <a:pt x="24478" y="15235"/>
                  </a:cubicBezTo>
                  <a:cubicBezTo>
                    <a:pt x="24497" y="15178"/>
                    <a:pt x="24459" y="15121"/>
                    <a:pt x="24402" y="15102"/>
                  </a:cubicBezTo>
                  <a:cubicBezTo>
                    <a:pt x="24390" y="15099"/>
                    <a:pt x="24377" y="15097"/>
                    <a:pt x="24365" y="15097"/>
                  </a:cubicBezTo>
                  <a:close/>
                  <a:moveTo>
                    <a:pt x="484" y="15116"/>
                  </a:moveTo>
                  <a:cubicBezTo>
                    <a:pt x="474" y="15116"/>
                    <a:pt x="464" y="15118"/>
                    <a:pt x="455" y="15121"/>
                  </a:cubicBezTo>
                  <a:cubicBezTo>
                    <a:pt x="379" y="15140"/>
                    <a:pt x="341" y="15197"/>
                    <a:pt x="360" y="15272"/>
                  </a:cubicBezTo>
                  <a:lnTo>
                    <a:pt x="341" y="15253"/>
                  </a:lnTo>
                  <a:lnTo>
                    <a:pt x="341" y="15253"/>
                  </a:lnTo>
                  <a:cubicBezTo>
                    <a:pt x="341" y="15316"/>
                    <a:pt x="393" y="15353"/>
                    <a:pt x="443" y="15353"/>
                  </a:cubicBezTo>
                  <a:cubicBezTo>
                    <a:pt x="453" y="15353"/>
                    <a:pt x="464" y="15351"/>
                    <a:pt x="473" y="15348"/>
                  </a:cubicBezTo>
                  <a:lnTo>
                    <a:pt x="492" y="15348"/>
                  </a:lnTo>
                  <a:cubicBezTo>
                    <a:pt x="568" y="15348"/>
                    <a:pt x="606" y="15272"/>
                    <a:pt x="587" y="15216"/>
                  </a:cubicBezTo>
                  <a:cubicBezTo>
                    <a:pt x="571" y="15153"/>
                    <a:pt x="530" y="15116"/>
                    <a:pt x="484" y="15116"/>
                  </a:cubicBezTo>
                  <a:close/>
                  <a:moveTo>
                    <a:pt x="23974" y="16458"/>
                  </a:moveTo>
                  <a:cubicBezTo>
                    <a:pt x="23924" y="16458"/>
                    <a:pt x="23870" y="16492"/>
                    <a:pt x="23854" y="16539"/>
                  </a:cubicBezTo>
                  <a:cubicBezTo>
                    <a:pt x="23835" y="16595"/>
                    <a:pt x="23854" y="16671"/>
                    <a:pt x="23930" y="16690"/>
                  </a:cubicBezTo>
                  <a:lnTo>
                    <a:pt x="23968" y="16690"/>
                  </a:lnTo>
                  <a:cubicBezTo>
                    <a:pt x="24006" y="16690"/>
                    <a:pt x="24062" y="16652"/>
                    <a:pt x="24081" y="16614"/>
                  </a:cubicBezTo>
                  <a:cubicBezTo>
                    <a:pt x="24100" y="16558"/>
                    <a:pt x="24062" y="16482"/>
                    <a:pt x="24006" y="16463"/>
                  </a:cubicBezTo>
                  <a:cubicBezTo>
                    <a:pt x="23996" y="16460"/>
                    <a:pt x="23985" y="16458"/>
                    <a:pt x="23974" y="16458"/>
                  </a:cubicBezTo>
                  <a:close/>
                  <a:moveTo>
                    <a:pt x="864" y="16477"/>
                  </a:moveTo>
                  <a:cubicBezTo>
                    <a:pt x="853" y="16477"/>
                    <a:pt x="843" y="16479"/>
                    <a:pt x="833" y="16482"/>
                  </a:cubicBezTo>
                  <a:cubicBezTo>
                    <a:pt x="776" y="16501"/>
                    <a:pt x="738" y="16577"/>
                    <a:pt x="776" y="16633"/>
                  </a:cubicBezTo>
                  <a:cubicBezTo>
                    <a:pt x="795" y="16690"/>
                    <a:pt x="833" y="16709"/>
                    <a:pt x="870" y="16709"/>
                  </a:cubicBezTo>
                  <a:lnTo>
                    <a:pt x="927" y="16709"/>
                  </a:lnTo>
                  <a:cubicBezTo>
                    <a:pt x="984" y="16690"/>
                    <a:pt x="1022" y="16614"/>
                    <a:pt x="984" y="16558"/>
                  </a:cubicBezTo>
                  <a:cubicBezTo>
                    <a:pt x="968" y="16511"/>
                    <a:pt x="914" y="16477"/>
                    <a:pt x="864" y="16477"/>
                  </a:cubicBezTo>
                  <a:close/>
                  <a:moveTo>
                    <a:pt x="23379" y="17767"/>
                  </a:moveTo>
                  <a:cubicBezTo>
                    <a:pt x="23344" y="17767"/>
                    <a:pt x="23312" y="17787"/>
                    <a:pt x="23287" y="17824"/>
                  </a:cubicBezTo>
                  <a:cubicBezTo>
                    <a:pt x="23250" y="17900"/>
                    <a:pt x="23287" y="17956"/>
                    <a:pt x="23344" y="17994"/>
                  </a:cubicBezTo>
                  <a:lnTo>
                    <a:pt x="23325" y="17994"/>
                  </a:lnTo>
                  <a:cubicBezTo>
                    <a:pt x="23344" y="17994"/>
                    <a:pt x="23363" y="18013"/>
                    <a:pt x="23401" y="18013"/>
                  </a:cubicBezTo>
                  <a:cubicBezTo>
                    <a:pt x="23439" y="18013"/>
                    <a:pt x="23476" y="17975"/>
                    <a:pt x="23495" y="17937"/>
                  </a:cubicBezTo>
                  <a:cubicBezTo>
                    <a:pt x="23533" y="17881"/>
                    <a:pt x="23495" y="17805"/>
                    <a:pt x="23439" y="17786"/>
                  </a:cubicBezTo>
                  <a:cubicBezTo>
                    <a:pt x="23418" y="17773"/>
                    <a:pt x="23398" y="17767"/>
                    <a:pt x="23379" y="17767"/>
                  </a:cubicBezTo>
                  <a:close/>
                  <a:moveTo>
                    <a:pt x="1450" y="17790"/>
                  </a:moveTo>
                  <a:cubicBezTo>
                    <a:pt x="1433" y="17790"/>
                    <a:pt x="1415" y="17795"/>
                    <a:pt x="1400" y="17805"/>
                  </a:cubicBezTo>
                  <a:cubicBezTo>
                    <a:pt x="1343" y="17824"/>
                    <a:pt x="1324" y="17900"/>
                    <a:pt x="1343" y="17956"/>
                  </a:cubicBezTo>
                  <a:lnTo>
                    <a:pt x="1324" y="17956"/>
                  </a:lnTo>
                  <a:cubicBezTo>
                    <a:pt x="1343" y="18013"/>
                    <a:pt x="1400" y="18032"/>
                    <a:pt x="1456" y="18032"/>
                  </a:cubicBezTo>
                  <a:cubicBezTo>
                    <a:pt x="1475" y="18032"/>
                    <a:pt x="1494" y="18013"/>
                    <a:pt x="1513" y="18013"/>
                  </a:cubicBezTo>
                  <a:cubicBezTo>
                    <a:pt x="1570" y="17975"/>
                    <a:pt x="1589" y="17918"/>
                    <a:pt x="1551" y="17862"/>
                  </a:cubicBezTo>
                  <a:cubicBezTo>
                    <a:pt x="1537" y="17821"/>
                    <a:pt x="1494" y="17790"/>
                    <a:pt x="1450" y="17790"/>
                  </a:cubicBezTo>
                  <a:close/>
                  <a:moveTo>
                    <a:pt x="22656" y="19007"/>
                  </a:moveTo>
                  <a:cubicBezTo>
                    <a:pt x="22622" y="19007"/>
                    <a:pt x="22590" y="19021"/>
                    <a:pt x="22569" y="19053"/>
                  </a:cubicBezTo>
                  <a:cubicBezTo>
                    <a:pt x="22531" y="19109"/>
                    <a:pt x="22550" y="19185"/>
                    <a:pt x="22607" y="19223"/>
                  </a:cubicBezTo>
                  <a:cubicBezTo>
                    <a:pt x="22626" y="19242"/>
                    <a:pt x="22645" y="19242"/>
                    <a:pt x="22682" y="19242"/>
                  </a:cubicBezTo>
                  <a:cubicBezTo>
                    <a:pt x="22720" y="19242"/>
                    <a:pt x="22758" y="19223"/>
                    <a:pt x="22777" y="19185"/>
                  </a:cubicBezTo>
                  <a:cubicBezTo>
                    <a:pt x="22815" y="19128"/>
                    <a:pt x="22796" y="19053"/>
                    <a:pt x="22739" y="19034"/>
                  </a:cubicBezTo>
                  <a:cubicBezTo>
                    <a:pt x="22714" y="19017"/>
                    <a:pt x="22684" y="19007"/>
                    <a:pt x="22656" y="19007"/>
                  </a:cubicBezTo>
                  <a:close/>
                  <a:moveTo>
                    <a:pt x="2169" y="19032"/>
                  </a:moveTo>
                  <a:cubicBezTo>
                    <a:pt x="2145" y="19032"/>
                    <a:pt x="2121" y="19038"/>
                    <a:pt x="2099" y="19053"/>
                  </a:cubicBezTo>
                  <a:cubicBezTo>
                    <a:pt x="2042" y="19071"/>
                    <a:pt x="2023" y="19147"/>
                    <a:pt x="2061" y="19204"/>
                  </a:cubicBezTo>
                  <a:cubicBezTo>
                    <a:pt x="2080" y="19242"/>
                    <a:pt x="2118" y="19260"/>
                    <a:pt x="2156" y="19260"/>
                  </a:cubicBezTo>
                  <a:cubicBezTo>
                    <a:pt x="2175" y="19260"/>
                    <a:pt x="2212" y="19260"/>
                    <a:pt x="2231" y="19242"/>
                  </a:cubicBezTo>
                  <a:cubicBezTo>
                    <a:pt x="2288" y="19204"/>
                    <a:pt x="2288" y="19128"/>
                    <a:pt x="2269" y="19071"/>
                  </a:cubicBezTo>
                  <a:cubicBezTo>
                    <a:pt x="2246" y="19048"/>
                    <a:pt x="2208" y="19032"/>
                    <a:pt x="2169" y="19032"/>
                  </a:cubicBezTo>
                  <a:close/>
                  <a:moveTo>
                    <a:pt x="21833" y="20147"/>
                  </a:moveTo>
                  <a:cubicBezTo>
                    <a:pt x="21799" y="20147"/>
                    <a:pt x="21761" y="20163"/>
                    <a:pt x="21737" y="20187"/>
                  </a:cubicBezTo>
                  <a:cubicBezTo>
                    <a:pt x="21681" y="20243"/>
                    <a:pt x="21700" y="20319"/>
                    <a:pt x="21737" y="20357"/>
                  </a:cubicBezTo>
                  <a:cubicBezTo>
                    <a:pt x="21751" y="20370"/>
                    <a:pt x="21774" y="20383"/>
                    <a:pt x="21792" y="20383"/>
                  </a:cubicBezTo>
                  <a:cubicBezTo>
                    <a:pt x="21800" y="20383"/>
                    <a:pt x="21807" y="20381"/>
                    <a:pt x="21813" y="20376"/>
                  </a:cubicBezTo>
                  <a:cubicBezTo>
                    <a:pt x="21851" y="20376"/>
                    <a:pt x="21889" y="20376"/>
                    <a:pt x="21908" y="20338"/>
                  </a:cubicBezTo>
                  <a:cubicBezTo>
                    <a:pt x="21945" y="20300"/>
                    <a:pt x="21945" y="20224"/>
                    <a:pt x="21889" y="20168"/>
                  </a:cubicBezTo>
                  <a:cubicBezTo>
                    <a:pt x="21874" y="20153"/>
                    <a:pt x="21854" y="20147"/>
                    <a:pt x="21833" y="20147"/>
                  </a:cubicBezTo>
                  <a:close/>
                  <a:moveTo>
                    <a:pt x="3017" y="20160"/>
                  </a:moveTo>
                  <a:cubicBezTo>
                    <a:pt x="2991" y="20160"/>
                    <a:pt x="2966" y="20170"/>
                    <a:pt x="2950" y="20187"/>
                  </a:cubicBezTo>
                  <a:cubicBezTo>
                    <a:pt x="2893" y="20243"/>
                    <a:pt x="2893" y="20300"/>
                    <a:pt x="2931" y="20357"/>
                  </a:cubicBezTo>
                  <a:lnTo>
                    <a:pt x="2912" y="20357"/>
                  </a:lnTo>
                  <a:cubicBezTo>
                    <a:pt x="2939" y="20384"/>
                    <a:pt x="2957" y="20402"/>
                    <a:pt x="2987" y="20402"/>
                  </a:cubicBezTo>
                  <a:cubicBezTo>
                    <a:pt x="2997" y="20402"/>
                    <a:pt x="3010" y="20400"/>
                    <a:pt x="3025" y="20395"/>
                  </a:cubicBezTo>
                  <a:cubicBezTo>
                    <a:pt x="3044" y="20395"/>
                    <a:pt x="3063" y="20395"/>
                    <a:pt x="3101" y="20376"/>
                  </a:cubicBezTo>
                  <a:cubicBezTo>
                    <a:pt x="3139" y="20338"/>
                    <a:pt x="3139" y="20262"/>
                    <a:pt x="3101" y="20206"/>
                  </a:cubicBezTo>
                  <a:cubicBezTo>
                    <a:pt x="3080" y="20174"/>
                    <a:pt x="3048" y="20160"/>
                    <a:pt x="3017" y="20160"/>
                  </a:cubicBezTo>
                  <a:close/>
                  <a:moveTo>
                    <a:pt x="20833" y="21184"/>
                  </a:moveTo>
                  <a:cubicBezTo>
                    <a:pt x="20802" y="21184"/>
                    <a:pt x="20773" y="21198"/>
                    <a:pt x="20755" y="21226"/>
                  </a:cubicBezTo>
                  <a:cubicBezTo>
                    <a:pt x="20717" y="21264"/>
                    <a:pt x="20717" y="21340"/>
                    <a:pt x="20755" y="21377"/>
                  </a:cubicBezTo>
                  <a:lnTo>
                    <a:pt x="20736" y="21377"/>
                  </a:lnTo>
                  <a:cubicBezTo>
                    <a:pt x="20773" y="21415"/>
                    <a:pt x="20811" y="21415"/>
                    <a:pt x="20849" y="21415"/>
                  </a:cubicBezTo>
                  <a:cubicBezTo>
                    <a:pt x="20868" y="21415"/>
                    <a:pt x="20906" y="21396"/>
                    <a:pt x="20925" y="21377"/>
                  </a:cubicBezTo>
                  <a:cubicBezTo>
                    <a:pt x="20962" y="21340"/>
                    <a:pt x="20962" y="21264"/>
                    <a:pt x="20925" y="21226"/>
                  </a:cubicBezTo>
                  <a:cubicBezTo>
                    <a:pt x="20896" y="21198"/>
                    <a:pt x="20863" y="21184"/>
                    <a:pt x="20833" y="21184"/>
                  </a:cubicBezTo>
                  <a:close/>
                  <a:moveTo>
                    <a:pt x="4006" y="21203"/>
                  </a:moveTo>
                  <a:cubicBezTo>
                    <a:pt x="3975" y="21203"/>
                    <a:pt x="3942" y="21217"/>
                    <a:pt x="3913" y="21245"/>
                  </a:cubicBezTo>
                  <a:cubicBezTo>
                    <a:pt x="3876" y="21283"/>
                    <a:pt x="3876" y="21359"/>
                    <a:pt x="3913" y="21396"/>
                  </a:cubicBezTo>
                  <a:lnTo>
                    <a:pt x="3913" y="21415"/>
                  </a:lnTo>
                  <a:cubicBezTo>
                    <a:pt x="3932" y="21434"/>
                    <a:pt x="3970" y="21434"/>
                    <a:pt x="4008" y="21434"/>
                  </a:cubicBezTo>
                  <a:cubicBezTo>
                    <a:pt x="4027" y="21434"/>
                    <a:pt x="4065" y="21434"/>
                    <a:pt x="4084" y="21396"/>
                  </a:cubicBezTo>
                  <a:cubicBezTo>
                    <a:pt x="4121" y="21359"/>
                    <a:pt x="4121" y="21283"/>
                    <a:pt x="4084" y="21245"/>
                  </a:cubicBezTo>
                  <a:cubicBezTo>
                    <a:pt x="4065" y="21217"/>
                    <a:pt x="4036" y="21203"/>
                    <a:pt x="4006" y="21203"/>
                  </a:cubicBezTo>
                  <a:close/>
                  <a:moveTo>
                    <a:pt x="19760" y="22107"/>
                  </a:moveTo>
                  <a:cubicBezTo>
                    <a:pt x="19732" y="22107"/>
                    <a:pt x="19703" y="22116"/>
                    <a:pt x="19677" y="22133"/>
                  </a:cubicBezTo>
                  <a:cubicBezTo>
                    <a:pt x="19620" y="22171"/>
                    <a:pt x="19620" y="22247"/>
                    <a:pt x="19658" y="22285"/>
                  </a:cubicBezTo>
                  <a:lnTo>
                    <a:pt x="19639" y="22285"/>
                  </a:lnTo>
                  <a:cubicBezTo>
                    <a:pt x="19658" y="22322"/>
                    <a:pt x="19715" y="22341"/>
                    <a:pt x="19753" y="22341"/>
                  </a:cubicBezTo>
                  <a:cubicBezTo>
                    <a:pt x="19772" y="22341"/>
                    <a:pt x="19791" y="22341"/>
                    <a:pt x="19828" y="22322"/>
                  </a:cubicBezTo>
                  <a:cubicBezTo>
                    <a:pt x="19866" y="22285"/>
                    <a:pt x="19885" y="22209"/>
                    <a:pt x="19847" y="22152"/>
                  </a:cubicBezTo>
                  <a:cubicBezTo>
                    <a:pt x="19826" y="22121"/>
                    <a:pt x="19794" y="22107"/>
                    <a:pt x="19760" y="22107"/>
                  </a:cubicBezTo>
                  <a:close/>
                  <a:moveTo>
                    <a:pt x="5096" y="22114"/>
                  </a:moveTo>
                  <a:cubicBezTo>
                    <a:pt x="5055" y="22114"/>
                    <a:pt x="5015" y="22135"/>
                    <a:pt x="4991" y="22171"/>
                  </a:cubicBezTo>
                  <a:cubicBezTo>
                    <a:pt x="4953" y="22209"/>
                    <a:pt x="4972" y="22285"/>
                    <a:pt x="5029" y="22322"/>
                  </a:cubicBezTo>
                  <a:cubicBezTo>
                    <a:pt x="5048" y="22341"/>
                    <a:pt x="5066" y="22360"/>
                    <a:pt x="5085" y="22360"/>
                  </a:cubicBezTo>
                  <a:cubicBezTo>
                    <a:pt x="5123" y="22360"/>
                    <a:pt x="5161" y="22341"/>
                    <a:pt x="5180" y="22304"/>
                  </a:cubicBezTo>
                  <a:cubicBezTo>
                    <a:pt x="5218" y="22247"/>
                    <a:pt x="5218" y="22171"/>
                    <a:pt x="5161" y="22133"/>
                  </a:cubicBezTo>
                  <a:cubicBezTo>
                    <a:pt x="5141" y="22120"/>
                    <a:pt x="5118" y="22114"/>
                    <a:pt x="5096" y="22114"/>
                  </a:cubicBezTo>
                  <a:close/>
                  <a:moveTo>
                    <a:pt x="18550" y="22889"/>
                  </a:moveTo>
                  <a:cubicBezTo>
                    <a:pt x="18529" y="22889"/>
                    <a:pt x="18506" y="22895"/>
                    <a:pt x="18486" y="22908"/>
                  </a:cubicBezTo>
                  <a:cubicBezTo>
                    <a:pt x="18430" y="22927"/>
                    <a:pt x="18411" y="23003"/>
                    <a:pt x="18449" y="23060"/>
                  </a:cubicBezTo>
                  <a:cubicBezTo>
                    <a:pt x="18467" y="23097"/>
                    <a:pt x="18505" y="23116"/>
                    <a:pt x="18543" y="23116"/>
                  </a:cubicBezTo>
                  <a:cubicBezTo>
                    <a:pt x="18562" y="23116"/>
                    <a:pt x="18581" y="23116"/>
                    <a:pt x="18600" y="23097"/>
                  </a:cubicBezTo>
                  <a:cubicBezTo>
                    <a:pt x="18656" y="23079"/>
                    <a:pt x="18675" y="23003"/>
                    <a:pt x="18638" y="22946"/>
                  </a:cubicBezTo>
                  <a:cubicBezTo>
                    <a:pt x="18625" y="22910"/>
                    <a:pt x="18590" y="22889"/>
                    <a:pt x="18550" y="22889"/>
                  </a:cubicBezTo>
                  <a:close/>
                  <a:moveTo>
                    <a:pt x="6269" y="22889"/>
                  </a:moveTo>
                  <a:cubicBezTo>
                    <a:pt x="6230" y="22889"/>
                    <a:pt x="6194" y="22910"/>
                    <a:pt x="6182" y="22946"/>
                  </a:cubicBezTo>
                  <a:cubicBezTo>
                    <a:pt x="6144" y="23003"/>
                    <a:pt x="6163" y="23079"/>
                    <a:pt x="6219" y="23116"/>
                  </a:cubicBezTo>
                  <a:cubicBezTo>
                    <a:pt x="6238" y="23135"/>
                    <a:pt x="6257" y="23135"/>
                    <a:pt x="6276" y="23135"/>
                  </a:cubicBezTo>
                  <a:cubicBezTo>
                    <a:pt x="6314" y="23135"/>
                    <a:pt x="6352" y="23116"/>
                    <a:pt x="6371" y="23079"/>
                  </a:cubicBezTo>
                  <a:cubicBezTo>
                    <a:pt x="6408" y="23022"/>
                    <a:pt x="6390" y="22946"/>
                    <a:pt x="6333" y="22908"/>
                  </a:cubicBezTo>
                  <a:cubicBezTo>
                    <a:pt x="6313" y="22895"/>
                    <a:pt x="6290" y="22889"/>
                    <a:pt x="6269" y="22889"/>
                  </a:cubicBezTo>
                  <a:close/>
                  <a:moveTo>
                    <a:pt x="17273" y="23525"/>
                  </a:moveTo>
                  <a:cubicBezTo>
                    <a:pt x="17257" y="23525"/>
                    <a:pt x="17239" y="23527"/>
                    <a:pt x="17220" y="23532"/>
                  </a:cubicBezTo>
                  <a:cubicBezTo>
                    <a:pt x="17163" y="23551"/>
                    <a:pt x="17144" y="23627"/>
                    <a:pt x="17163" y="23683"/>
                  </a:cubicBezTo>
                  <a:lnTo>
                    <a:pt x="17163" y="23702"/>
                  </a:lnTo>
                  <a:cubicBezTo>
                    <a:pt x="17182" y="23740"/>
                    <a:pt x="17239" y="23759"/>
                    <a:pt x="17277" y="23759"/>
                  </a:cubicBezTo>
                  <a:lnTo>
                    <a:pt x="17314" y="23759"/>
                  </a:lnTo>
                  <a:cubicBezTo>
                    <a:pt x="17390" y="23721"/>
                    <a:pt x="17409" y="23664"/>
                    <a:pt x="17390" y="23589"/>
                  </a:cubicBezTo>
                  <a:cubicBezTo>
                    <a:pt x="17362" y="23546"/>
                    <a:pt x="17323" y="23525"/>
                    <a:pt x="17273" y="23525"/>
                  </a:cubicBezTo>
                  <a:close/>
                  <a:moveTo>
                    <a:pt x="7549" y="23536"/>
                  </a:moveTo>
                  <a:cubicBezTo>
                    <a:pt x="7505" y="23536"/>
                    <a:pt x="7462" y="23567"/>
                    <a:pt x="7448" y="23608"/>
                  </a:cubicBezTo>
                  <a:cubicBezTo>
                    <a:pt x="7410" y="23664"/>
                    <a:pt x="7448" y="23740"/>
                    <a:pt x="7505" y="23759"/>
                  </a:cubicBezTo>
                  <a:lnTo>
                    <a:pt x="7505" y="23778"/>
                  </a:lnTo>
                  <a:lnTo>
                    <a:pt x="7543" y="23778"/>
                  </a:lnTo>
                  <a:cubicBezTo>
                    <a:pt x="7599" y="23778"/>
                    <a:pt x="7637" y="23740"/>
                    <a:pt x="7656" y="23702"/>
                  </a:cubicBezTo>
                  <a:cubicBezTo>
                    <a:pt x="7694" y="23646"/>
                    <a:pt x="7656" y="23570"/>
                    <a:pt x="7599" y="23551"/>
                  </a:cubicBezTo>
                  <a:cubicBezTo>
                    <a:pt x="7583" y="23541"/>
                    <a:pt x="7566" y="23536"/>
                    <a:pt x="7549" y="23536"/>
                  </a:cubicBezTo>
                  <a:close/>
                  <a:moveTo>
                    <a:pt x="8891" y="24019"/>
                  </a:moveTo>
                  <a:cubicBezTo>
                    <a:pt x="8841" y="24019"/>
                    <a:pt x="8787" y="24053"/>
                    <a:pt x="8771" y="24099"/>
                  </a:cubicBezTo>
                  <a:cubicBezTo>
                    <a:pt x="8752" y="24175"/>
                    <a:pt x="8790" y="24232"/>
                    <a:pt x="8866" y="24250"/>
                  </a:cubicBezTo>
                  <a:lnTo>
                    <a:pt x="8903" y="24250"/>
                  </a:lnTo>
                  <a:cubicBezTo>
                    <a:pt x="8941" y="24250"/>
                    <a:pt x="8998" y="24232"/>
                    <a:pt x="8998" y="24175"/>
                  </a:cubicBezTo>
                  <a:cubicBezTo>
                    <a:pt x="9017" y="24118"/>
                    <a:pt x="8998" y="24043"/>
                    <a:pt x="8922" y="24024"/>
                  </a:cubicBezTo>
                  <a:cubicBezTo>
                    <a:pt x="8912" y="24020"/>
                    <a:pt x="8902" y="24019"/>
                    <a:pt x="8891" y="24019"/>
                  </a:cubicBezTo>
                  <a:close/>
                  <a:moveTo>
                    <a:pt x="15928" y="24019"/>
                  </a:moveTo>
                  <a:cubicBezTo>
                    <a:pt x="15918" y="24019"/>
                    <a:pt x="15907" y="24020"/>
                    <a:pt x="15897" y="24024"/>
                  </a:cubicBezTo>
                  <a:cubicBezTo>
                    <a:pt x="15840" y="24043"/>
                    <a:pt x="15802" y="24099"/>
                    <a:pt x="15821" y="24156"/>
                  </a:cubicBezTo>
                  <a:lnTo>
                    <a:pt x="15821" y="24175"/>
                  </a:lnTo>
                  <a:cubicBezTo>
                    <a:pt x="15840" y="24213"/>
                    <a:pt x="15878" y="24250"/>
                    <a:pt x="15935" y="24250"/>
                  </a:cubicBezTo>
                  <a:lnTo>
                    <a:pt x="15973" y="24250"/>
                  </a:lnTo>
                  <a:cubicBezTo>
                    <a:pt x="16029" y="24232"/>
                    <a:pt x="16067" y="24156"/>
                    <a:pt x="16048" y="24099"/>
                  </a:cubicBezTo>
                  <a:cubicBezTo>
                    <a:pt x="16033" y="24053"/>
                    <a:pt x="15979" y="24019"/>
                    <a:pt x="15928" y="24019"/>
                  </a:cubicBezTo>
                  <a:close/>
                  <a:moveTo>
                    <a:pt x="10272" y="24359"/>
                  </a:moveTo>
                  <a:cubicBezTo>
                    <a:pt x="10222" y="24359"/>
                    <a:pt x="10170" y="24396"/>
                    <a:pt x="10170" y="24458"/>
                  </a:cubicBezTo>
                  <a:cubicBezTo>
                    <a:pt x="10151" y="24515"/>
                    <a:pt x="10208" y="24572"/>
                    <a:pt x="10264" y="24591"/>
                  </a:cubicBezTo>
                  <a:lnTo>
                    <a:pt x="10283" y="24591"/>
                  </a:lnTo>
                  <a:cubicBezTo>
                    <a:pt x="10340" y="24591"/>
                    <a:pt x="10397" y="24553"/>
                    <a:pt x="10397" y="24496"/>
                  </a:cubicBezTo>
                  <a:cubicBezTo>
                    <a:pt x="10416" y="24421"/>
                    <a:pt x="10359" y="24364"/>
                    <a:pt x="10302" y="24364"/>
                  </a:cubicBezTo>
                  <a:cubicBezTo>
                    <a:pt x="10292" y="24361"/>
                    <a:pt x="10282" y="24359"/>
                    <a:pt x="10272" y="24359"/>
                  </a:cubicBezTo>
                  <a:close/>
                  <a:moveTo>
                    <a:pt x="14517" y="24345"/>
                  </a:moveTo>
                  <a:cubicBezTo>
                    <a:pt x="14460" y="24364"/>
                    <a:pt x="14423" y="24421"/>
                    <a:pt x="14423" y="24496"/>
                  </a:cubicBezTo>
                  <a:cubicBezTo>
                    <a:pt x="14442" y="24553"/>
                    <a:pt x="14479" y="24591"/>
                    <a:pt x="14536" y="24591"/>
                  </a:cubicBezTo>
                  <a:lnTo>
                    <a:pt x="14574" y="24591"/>
                  </a:lnTo>
                  <a:cubicBezTo>
                    <a:pt x="14631" y="24572"/>
                    <a:pt x="14668" y="24515"/>
                    <a:pt x="14668" y="24458"/>
                  </a:cubicBezTo>
                  <a:cubicBezTo>
                    <a:pt x="14649" y="24383"/>
                    <a:pt x="14593" y="24345"/>
                    <a:pt x="14517" y="24345"/>
                  </a:cubicBezTo>
                  <a:close/>
                  <a:moveTo>
                    <a:pt x="11701" y="24515"/>
                  </a:moveTo>
                  <a:cubicBezTo>
                    <a:pt x="11644" y="24515"/>
                    <a:pt x="11587" y="24572"/>
                    <a:pt x="11587" y="24628"/>
                  </a:cubicBezTo>
                  <a:cubicBezTo>
                    <a:pt x="11587" y="24685"/>
                    <a:pt x="11625" y="24742"/>
                    <a:pt x="11701" y="24761"/>
                  </a:cubicBezTo>
                  <a:cubicBezTo>
                    <a:pt x="11758" y="24761"/>
                    <a:pt x="11814" y="24704"/>
                    <a:pt x="11814" y="24647"/>
                  </a:cubicBezTo>
                  <a:cubicBezTo>
                    <a:pt x="11814" y="24572"/>
                    <a:pt x="11776" y="24515"/>
                    <a:pt x="11701" y="24515"/>
                  </a:cubicBezTo>
                  <a:close/>
                  <a:moveTo>
                    <a:pt x="13118" y="24515"/>
                  </a:moveTo>
                  <a:cubicBezTo>
                    <a:pt x="13062" y="24515"/>
                    <a:pt x="13005" y="24572"/>
                    <a:pt x="13005" y="24647"/>
                  </a:cubicBezTo>
                  <a:cubicBezTo>
                    <a:pt x="13005" y="24704"/>
                    <a:pt x="13062" y="24761"/>
                    <a:pt x="13137" y="24761"/>
                  </a:cubicBezTo>
                  <a:cubicBezTo>
                    <a:pt x="13194" y="24742"/>
                    <a:pt x="13251" y="24685"/>
                    <a:pt x="13251" y="24628"/>
                  </a:cubicBezTo>
                  <a:cubicBezTo>
                    <a:pt x="13232" y="24553"/>
                    <a:pt x="13194" y="24515"/>
                    <a:pt x="13118" y="24515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3337900" y="1849000"/>
              <a:ext cx="558075" cy="558200"/>
            </a:xfrm>
            <a:custGeom>
              <a:avLst/>
              <a:gdLst/>
              <a:ahLst/>
              <a:cxnLst/>
              <a:rect l="l" t="t" r="r" b="b"/>
              <a:pathLst>
                <a:path w="22323" h="22328" extrusionOk="0">
                  <a:moveTo>
                    <a:pt x="11451" y="1"/>
                  </a:moveTo>
                  <a:cubicBezTo>
                    <a:pt x="11403" y="1"/>
                    <a:pt x="11360" y="52"/>
                    <a:pt x="11360" y="118"/>
                  </a:cubicBezTo>
                  <a:cubicBezTo>
                    <a:pt x="11360" y="175"/>
                    <a:pt x="11398" y="231"/>
                    <a:pt x="11473" y="231"/>
                  </a:cubicBezTo>
                  <a:cubicBezTo>
                    <a:pt x="11530" y="231"/>
                    <a:pt x="11587" y="175"/>
                    <a:pt x="11587" y="118"/>
                  </a:cubicBezTo>
                  <a:cubicBezTo>
                    <a:pt x="11587" y="61"/>
                    <a:pt x="11549" y="5"/>
                    <a:pt x="11473" y="5"/>
                  </a:cubicBezTo>
                  <a:cubicBezTo>
                    <a:pt x="11466" y="2"/>
                    <a:pt x="11459" y="1"/>
                    <a:pt x="11451" y="1"/>
                  </a:cubicBezTo>
                  <a:close/>
                  <a:moveTo>
                    <a:pt x="10056" y="42"/>
                  </a:moveTo>
                  <a:cubicBezTo>
                    <a:pt x="9980" y="61"/>
                    <a:pt x="9942" y="118"/>
                    <a:pt x="9942" y="175"/>
                  </a:cubicBezTo>
                  <a:cubicBezTo>
                    <a:pt x="9942" y="231"/>
                    <a:pt x="9999" y="288"/>
                    <a:pt x="10075" y="288"/>
                  </a:cubicBezTo>
                  <a:cubicBezTo>
                    <a:pt x="10131" y="269"/>
                    <a:pt x="10188" y="213"/>
                    <a:pt x="10169" y="156"/>
                  </a:cubicBezTo>
                  <a:cubicBezTo>
                    <a:pt x="10169" y="80"/>
                    <a:pt x="10113" y="42"/>
                    <a:pt x="10056" y="42"/>
                  </a:cubicBezTo>
                  <a:close/>
                  <a:moveTo>
                    <a:pt x="12910" y="118"/>
                  </a:moveTo>
                  <a:cubicBezTo>
                    <a:pt x="12834" y="118"/>
                    <a:pt x="12778" y="156"/>
                    <a:pt x="12759" y="213"/>
                  </a:cubicBezTo>
                  <a:cubicBezTo>
                    <a:pt x="12759" y="288"/>
                    <a:pt x="12797" y="345"/>
                    <a:pt x="12872" y="345"/>
                  </a:cubicBezTo>
                  <a:lnTo>
                    <a:pt x="12872" y="364"/>
                  </a:lnTo>
                  <a:lnTo>
                    <a:pt x="12891" y="364"/>
                  </a:lnTo>
                  <a:cubicBezTo>
                    <a:pt x="12948" y="345"/>
                    <a:pt x="12986" y="307"/>
                    <a:pt x="13004" y="250"/>
                  </a:cubicBezTo>
                  <a:cubicBezTo>
                    <a:pt x="13004" y="194"/>
                    <a:pt x="12967" y="137"/>
                    <a:pt x="12910" y="118"/>
                  </a:cubicBezTo>
                  <a:close/>
                  <a:moveTo>
                    <a:pt x="8669" y="264"/>
                  </a:moveTo>
                  <a:cubicBezTo>
                    <a:pt x="8658" y="264"/>
                    <a:pt x="8648" y="266"/>
                    <a:pt x="8638" y="269"/>
                  </a:cubicBezTo>
                  <a:cubicBezTo>
                    <a:pt x="8563" y="288"/>
                    <a:pt x="8525" y="345"/>
                    <a:pt x="8544" y="420"/>
                  </a:cubicBezTo>
                  <a:cubicBezTo>
                    <a:pt x="8563" y="458"/>
                    <a:pt x="8600" y="496"/>
                    <a:pt x="8657" y="496"/>
                  </a:cubicBezTo>
                  <a:lnTo>
                    <a:pt x="8695" y="496"/>
                  </a:lnTo>
                  <a:cubicBezTo>
                    <a:pt x="8752" y="477"/>
                    <a:pt x="8789" y="420"/>
                    <a:pt x="8771" y="364"/>
                  </a:cubicBezTo>
                  <a:cubicBezTo>
                    <a:pt x="8771" y="301"/>
                    <a:pt x="8719" y="264"/>
                    <a:pt x="8669" y="264"/>
                  </a:cubicBezTo>
                  <a:close/>
                  <a:moveTo>
                    <a:pt x="14259" y="416"/>
                  </a:moveTo>
                  <a:cubicBezTo>
                    <a:pt x="14209" y="416"/>
                    <a:pt x="14154" y="452"/>
                    <a:pt x="14139" y="515"/>
                  </a:cubicBezTo>
                  <a:cubicBezTo>
                    <a:pt x="14120" y="572"/>
                    <a:pt x="14157" y="628"/>
                    <a:pt x="14214" y="647"/>
                  </a:cubicBezTo>
                  <a:lnTo>
                    <a:pt x="14252" y="666"/>
                  </a:lnTo>
                  <a:cubicBezTo>
                    <a:pt x="14309" y="666"/>
                    <a:pt x="14346" y="628"/>
                    <a:pt x="14365" y="572"/>
                  </a:cubicBezTo>
                  <a:cubicBezTo>
                    <a:pt x="14384" y="515"/>
                    <a:pt x="14346" y="439"/>
                    <a:pt x="14290" y="420"/>
                  </a:cubicBezTo>
                  <a:cubicBezTo>
                    <a:pt x="14280" y="417"/>
                    <a:pt x="14270" y="416"/>
                    <a:pt x="14259" y="416"/>
                  </a:cubicBezTo>
                  <a:close/>
                  <a:moveTo>
                    <a:pt x="7290" y="661"/>
                  </a:moveTo>
                  <a:cubicBezTo>
                    <a:pt x="7279" y="661"/>
                    <a:pt x="7269" y="663"/>
                    <a:pt x="7258" y="666"/>
                  </a:cubicBezTo>
                  <a:cubicBezTo>
                    <a:pt x="7202" y="704"/>
                    <a:pt x="7164" y="761"/>
                    <a:pt x="7183" y="836"/>
                  </a:cubicBezTo>
                  <a:lnTo>
                    <a:pt x="7202" y="836"/>
                  </a:lnTo>
                  <a:cubicBezTo>
                    <a:pt x="7221" y="874"/>
                    <a:pt x="7258" y="893"/>
                    <a:pt x="7296" y="893"/>
                  </a:cubicBezTo>
                  <a:lnTo>
                    <a:pt x="7334" y="893"/>
                  </a:lnTo>
                  <a:cubicBezTo>
                    <a:pt x="7391" y="874"/>
                    <a:pt x="7429" y="799"/>
                    <a:pt x="7410" y="742"/>
                  </a:cubicBezTo>
                  <a:cubicBezTo>
                    <a:pt x="7394" y="695"/>
                    <a:pt x="7340" y="661"/>
                    <a:pt x="7290" y="661"/>
                  </a:cubicBezTo>
                  <a:close/>
                  <a:moveTo>
                    <a:pt x="15589" y="905"/>
                  </a:moveTo>
                  <a:cubicBezTo>
                    <a:pt x="15543" y="905"/>
                    <a:pt x="15495" y="930"/>
                    <a:pt x="15481" y="988"/>
                  </a:cubicBezTo>
                  <a:cubicBezTo>
                    <a:pt x="15443" y="1044"/>
                    <a:pt x="15481" y="1101"/>
                    <a:pt x="15537" y="1139"/>
                  </a:cubicBezTo>
                  <a:lnTo>
                    <a:pt x="15594" y="1139"/>
                  </a:lnTo>
                  <a:cubicBezTo>
                    <a:pt x="15632" y="1139"/>
                    <a:pt x="15670" y="1120"/>
                    <a:pt x="15688" y="1082"/>
                  </a:cubicBezTo>
                  <a:cubicBezTo>
                    <a:pt x="15726" y="1006"/>
                    <a:pt x="15688" y="950"/>
                    <a:pt x="15632" y="912"/>
                  </a:cubicBezTo>
                  <a:cubicBezTo>
                    <a:pt x="15618" y="907"/>
                    <a:pt x="15604" y="905"/>
                    <a:pt x="15589" y="905"/>
                  </a:cubicBezTo>
                  <a:close/>
                  <a:moveTo>
                    <a:pt x="5997" y="1245"/>
                  </a:moveTo>
                  <a:cubicBezTo>
                    <a:pt x="5983" y="1245"/>
                    <a:pt x="5968" y="1247"/>
                    <a:pt x="5954" y="1252"/>
                  </a:cubicBezTo>
                  <a:cubicBezTo>
                    <a:pt x="5898" y="1290"/>
                    <a:pt x="5860" y="1366"/>
                    <a:pt x="5898" y="1422"/>
                  </a:cubicBezTo>
                  <a:cubicBezTo>
                    <a:pt x="5916" y="1460"/>
                    <a:pt x="5954" y="1479"/>
                    <a:pt x="6011" y="1479"/>
                  </a:cubicBezTo>
                  <a:cubicBezTo>
                    <a:pt x="6030" y="1479"/>
                    <a:pt x="6049" y="1479"/>
                    <a:pt x="6068" y="1460"/>
                  </a:cubicBezTo>
                  <a:cubicBezTo>
                    <a:pt x="6124" y="1441"/>
                    <a:pt x="6143" y="1366"/>
                    <a:pt x="6106" y="1309"/>
                  </a:cubicBezTo>
                  <a:cubicBezTo>
                    <a:pt x="6077" y="1266"/>
                    <a:pt x="6038" y="1245"/>
                    <a:pt x="5997" y="1245"/>
                  </a:cubicBezTo>
                  <a:close/>
                  <a:moveTo>
                    <a:pt x="16853" y="1554"/>
                  </a:moveTo>
                  <a:cubicBezTo>
                    <a:pt x="16814" y="1554"/>
                    <a:pt x="16778" y="1575"/>
                    <a:pt x="16766" y="1611"/>
                  </a:cubicBezTo>
                  <a:cubicBezTo>
                    <a:pt x="16728" y="1668"/>
                    <a:pt x="16747" y="1744"/>
                    <a:pt x="16804" y="1781"/>
                  </a:cubicBezTo>
                  <a:lnTo>
                    <a:pt x="16785" y="1781"/>
                  </a:lnTo>
                  <a:cubicBezTo>
                    <a:pt x="16804" y="1800"/>
                    <a:pt x="16841" y="1800"/>
                    <a:pt x="16860" y="1800"/>
                  </a:cubicBezTo>
                  <a:cubicBezTo>
                    <a:pt x="16898" y="1800"/>
                    <a:pt x="16936" y="1781"/>
                    <a:pt x="16955" y="1744"/>
                  </a:cubicBezTo>
                  <a:cubicBezTo>
                    <a:pt x="16993" y="1687"/>
                    <a:pt x="16974" y="1611"/>
                    <a:pt x="16917" y="1573"/>
                  </a:cubicBezTo>
                  <a:cubicBezTo>
                    <a:pt x="16897" y="1560"/>
                    <a:pt x="16875" y="1554"/>
                    <a:pt x="16853" y="1554"/>
                  </a:cubicBezTo>
                  <a:close/>
                  <a:moveTo>
                    <a:pt x="4827" y="1982"/>
                  </a:moveTo>
                  <a:cubicBezTo>
                    <a:pt x="4799" y="1982"/>
                    <a:pt x="4770" y="1991"/>
                    <a:pt x="4745" y="2008"/>
                  </a:cubicBezTo>
                  <a:cubicBezTo>
                    <a:pt x="4688" y="2046"/>
                    <a:pt x="4669" y="2122"/>
                    <a:pt x="4726" y="2178"/>
                  </a:cubicBezTo>
                  <a:cubicBezTo>
                    <a:pt x="4745" y="2197"/>
                    <a:pt x="4782" y="2216"/>
                    <a:pt x="4820" y="2216"/>
                  </a:cubicBezTo>
                  <a:cubicBezTo>
                    <a:pt x="4839" y="2216"/>
                    <a:pt x="4858" y="2216"/>
                    <a:pt x="4877" y="2197"/>
                  </a:cubicBezTo>
                  <a:cubicBezTo>
                    <a:pt x="4934" y="2159"/>
                    <a:pt x="4953" y="2084"/>
                    <a:pt x="4915" y="2027"/>
                  </a:cubicBezTo>
                  <a:cubicBezTo>
                    <a:pt x="4894" y="1996"/>
                    <a:pt x="4862" y="1982"/>
                    <a:pt x="4827" y="1982"/>
                  </a:cubicBezTo>
                  <a:close/>
                  <a:moveTo>
                    <a:pt x="18032" y="2366"/>
                  </a:moveTo>
                  <a:cubicBezTo>
                    <a:pt x="17996" y="2366"/>
                    <a:pt x="17954" y="2382"/>
                    <a:pt x="17919" y="2405"/>
                  </a:cubicBezTo>
                  <a:cubicBezTo>
                    <a:pt x="17881" y="2462"/>
                    <a:pt x="17900" y="2537"/>
                    <a:pt x="17957" y="2575"/>
                  </a:cubicBezTo>
                  <a:cubicBezTo>
                    <a:pt x="17970" y="2589"/>
                    <a:pt x="17983" y="2602"/>
                    <a:pt x="18003" y="2602"/>
                  </a:cubicBezTo>
                  <a:cubicBezTo>
                    <a:pt x="18012" y="2602"/>
                    <a:pt x="18021" y="2600"/>
                    <a:pt x="18032" y="2594"/>
                  </a:cubicBezTo>
                  <a:cubicBezTo>
                    <a:pt x="18037" y="2599"/>
                    <a:pt x="18044" y="2602"/>
                    <a:pt x="18051" y="2602"/>
                  </a:cubicBezTo>
                  <a:cubicBezTo>
                    <a:pt x="18070" y="2602"/>
                    <a:pt x="18094" y="2584"/>
                    <a:pt x="18108" y="2556"/>
                  </a:cubicBezTo>
                  <a:cubicBezTo>
                    <a:pt x="18165" y="2500"/>
                    <a:pt x="18146" y="2443"/>
                    <a:pt x="18089" y="2386"/>
                  </a:cubicBezTo>
                  <a:cubicBezTo>
                    <a:pt x="18075" y="2372"/>
                    <a:pt x="18055" y="2366"/>
                    <a:pt x="18032" y="2366"/>
                  </a:cubicBezTo>
                  <a:close/>
                  <a:moveTo>
                    <a:pt x="3722" y="2873"/>
                  </a:moveTo>
                  <a:cubicBezTo>
                    <a:pt x="3691" y="2873"/>
                    <a:pt x="3658" y="2887"/>
                    <a:pt x="3629" y="2915"/>
                  </a:cubicBezTo>
                  <a:cubicBezTo>
                    <a:pt x="3593" y="2952"/>
                    <a:pt x="3592" y="3024"/>
                    <a:pt x="3626" y="3080"/>
                  </a:cubicBezTo>
                  <a:lnTo>
                    <a:pt x="3626" y="3080"/>
                  </a:lnTo>
                  <a:cubicBezTo>
                    <a:pt x="3621" y="3076"/>
                    <a:pt x="3616" y="3072"/>
                    <a:pt x="3611" y="3067"/>
                  </a:cubicBezTo>
                  <a:lnTo>
                    <a:pt x="3611" y="3067"/>
                  </a:lnTo>
                  <a:lnTo>
                    <a:pt x="3629" y="3086"/>
                  </a:lnTo>
                  <a:cubicBezTo>
                    <a:pt x="3628" y="3084"/>
                    <a:pt x="3627" y="3082"/>
                    <a:pt x="3626" y="3080"/>
                  </a:cubicBezTo>
                  <a:lnTo>
                    <a:pt x="3626" y="3080"/>
                  </a:lnTo>
                  <a:cubicBezTo>
                    <a:pt x="3659" y="3104"/>
                    <a:pt x="3691" y="3104"/>
                    <a:pt x="3724" y="3104"/>
                  </a:cubicBezTo>
                  <a:cubicBezTo>
                    <a:pt x="3743" y="3104"/>
                    <a:pt x="3781" y="3104"/>
                    <a:pt x="3800" y="3086"/>
                  </a:cubicBezTo>
                  <a:cubicBezTo>
                    <a:pt x="3837" y="3029"/>
                    <a:pt x="3837" y="2953"/>
                    <a:pt x="3800" y="2915"/>
                  </a:cubicBezTo>
                  <a:cubicBezTo>
                    <a:pt x="3781" y="2887"/>
                    <a:pt x="3752" y="2873"/>
                    <a:pt x="3722" y="2873"/>
                  </a:cubicBezTo>
                  <a:close/>
                  <a:moveTo>
                    <a:pt x="19074" y="3327"/>
                  </a:moveTo>
                  <a:cubicBezTo>
                    <a:pt x="19043" y="3327"/>
                    <a:pt x="19015" y="3341"/>
                    <a:pt x="18996" y="3369"/>
                  </a:cubicBezTo>
                  <a:cubicBezTo>
                    <a:pt x="18939" y="3407"/>
                    <a:pt x="18939" y="3482"/>
                    <a:pt x="18996" y="3520"/>
                  </a:cubicBezTo>
                  <a:lnTo>
                    <a:pt x="18977" y="3520"/>
                  </a:lnTo>
                  <a:cubicBezTo>
                    <a:pt x="18996" y="3539"/>
                    <a:pt x="19034" y="3558"/>
                    <a:pt x="19072" y="3558"/>
                  </a:cubicBezTo>
                  <a:cubicBezTo>
                    <a:pt x="19110" y="3558"/>
                    <a:pt x="19129" y="3558"/>
                    <a:pt x="19166" y="3520"/>
                  </a:cubicBezTo>
                  <a:cubicBezTo>
                    <a:pt x="19204" y="3482"/>
                    <a:pt x="19204" y="3407"/>
                    <a:pt x="19166" y="3369"/>
                  </a:cubicBezTo>
                  <a:cubicBezTo>
                    <a:pt x="19138" y="3341"/>
                    <a:pt x="19105" y="3327"/>
                    <a:pt x="19074" y="3327"/>
                  </a:cubicBezTo>
                  <a:close/>
                  <a:moveTo>
                    <a:pt x="2742" y="3897"/>
                  </a:moveTo>
                  <a:cubicBezTo>
                    <a:pt x="2708" y="3897"/>
                    <a:pt x="2670" y="3913"/>
                    <a:pt x="2647" y="3936"/>
                  </a:cubicBezTo>
                  <a:cubicBezTo>
                    <a:pt x="2590" y="3993"/>
                    <a:pt x="2609" y="4068"/>
                    <a:pt x="2647" y="4106"/>
                  </a:cubicBezTo>
                  <a:cubicBezTo>
                    <a:pt x="2665" y="4125"/>
                    <a:pt x="2703" y="4125"/>
                    <a:pt x="2722" y="4125"/>
                  </a:cubicBezTo>
                  <a:cubicBezTo>
                    <a:pt x="2760" y="4125"/>
                    <a:pt x="2798" y="4125"/>
                    <a:pt x="2817" y="4087"/>
                  </a:cubicBezTo>
                  <a:cubicBezTo>
                    <a:pt x="2854" y="4050"/>
                    <a:pt x="2854" y="3974"/>
                    <a:pt x="2798" y="3917"/>
                  </a:cubicBezTo>
                  <a:cubicBezTo>
                    <a:pt x="2783" y="3903"/>
                    <a:pt x="2763" y="3897"/>
                    <a:pt x="2742" y="3897"/>
                  </a:cubicBezTo>
                  <a:close/>
                  <a:moveTo>
                    <a:pt x="19987" y="4389"/>
                  </a:moveTo>
                  <a:cubicBezTo>
                    <a:pt x="19965" y="4389"/>
                    <a:pt x="19942" y="4395"/>
                    <a:pt x="19922" y="4409"/>
                  </a:cubicBezTo>
                  <a:cubicBezTo>
                    <a:pt x="19866" y="4446"/>
                    <a:pt x="19866" y="4522"/>
                    <a:pt x="19903" y="4579"/>
                  </a:cubicBezTo>
                  <a:cubicBezTo>
                    <a:pt x="19917" y="4606"/>
                    <a:pt x="19941" y="4624"/>
                    <a:pt x="19968" y="4624"/>
                  </a:cubicBezTo>
                  <a:cubicBezTo>
                    <a:pt x="19978" y="4624"/>
                    <a:pt x="19988" y="4622"/>
                    <a:pt x="19998" y="4617"/>
                  </a:cubicBezTo>
                  <a:cubicBezTo>
                    <a:pt x="20004" y="4622"/>
                    <a:pt x="20009" y="4624"/>
                    <a:pt x="20015" y="4624"/>
                  </a:cubicBezTo>
                  <a:cubicBezTo>
                    <a:pt x="20030" y="4624"/>
                    <a:pt x="20047" y="4611"/>
                    <a:pt x="20074" y="4598"/>
                  </a:cubicBezTo>
                  <a:cubicBezTo>
                    <a:pt x="20111" y="4560"/>
                    <a:pt x="20130" y="4484"/>
                    <a:pt x="20092" y="4446"/>
                  </a:cubicBezTo>
                  <a:cubicBezTo>
                    <a:pt x="20068" y="4410"/>
                    <a:pt x="20028" y="4389"/>
                    <a:pt x="19987" y="4389"/>
                  </a:cubicBezTo>
                  <a:close/>
                  <a:moveTo>
                    <a:pt x="1864" y="5025"/>
                  </a:moveTo>
                  <a:cubicBezTo>
                    <a:pt x="1830" y="5025"/>
                    <a:pt x="1798" y="5039"/>
                    <a:pt x="1777" y="5070"/>
                  </a:cubicBezTo>
                  <a:cubicBezTo>
                    <a:pt x="1739" y="5127"/>
                    <a:pt x="1758" y="5203"/>
                    <a:pt x="1815" y="5240"/>
                  </a:cubicBezTo>
                  <a:cubicBezTo>
                    <a:pt x="1834" y="5259"/>
                    <a:pt x="1853" y="5259"/>
                    <a:pt x="1872" y="5259"/>
                  </a:cubicBezTo>
                  <a:cubicBezTo>
                    <a:pt x="1909" y="5259"/>
                    <a:pt x="1947" y="5240"/>
                    <a:pt x="1985" y="5203"/>
                  </a:cubicBezTo>
                  <a:cubicBezTo>
                    <a:pt x="2004" y="5146"/>
                    <a:pt x="2004" y="5070"/>
                    <a:pt x="1947" y="5051"/>
                  </a:cubicBezTo>
                  <a:cubicBezTo>
                    <a:pt x="1922" y="5034"/>
                    <a:pt x="1892" y="5025"/>
                    <a:pt x="1864" y="5025"/>
                  </a:cubicBezTo>
                  <a:close/>
                  <a:moveTo>
                    <a:pt x="20761" y="5573"/>
                  </a:moveTo>
                  <a:cubicBezTo>
                    <a:pt x="20746" y="5573"/>
                    <a:pt x="20730" y="5576"/>
                    <a:pt x="20716" y="5581"/>
                  </a:cubicBezTo>
                  <a:cubicBezTo>
                    <a:pt x="20660" y="5618"/>
                    <a:pt x="20641" y="5694"/>
                    <a:pt x="20678" y="5751"/>
                  </a:cubicBezTo>
                  <a:lnTo>
                    <a:pt x="20660" y="5751"/>
                  </a:lnTo>
                  <a:cubicBezTo>
                    <a:pt x="20678" y="5788"/>
                    <a:pt x="20735" y="5807"/>
                    <a:pt x="20773" y="5807"/>
                  </a:cubicBezTo>
                  <a:cubicBezTo>
                    <a:pt x="20792" y="5807"/>
                    <a:pt x="20811" y="5807"/>
                    <a:pt x="20830" y="5788"/>
                  </a:cubicBezTo>
                  <a:cubicBezTo>
                    <a:pt x="20886" y="5770"/>
                    <a:pt x="20905" y="5694"/>
                    <a:pt x="20867" y="5637"/>
                  </a:cubicBezTo>
                  <a:cubicBezTo>
                    <a:pt x="20853" y="5595"/>
                    <a:pt x="20807" y="5573"/>
                    <a:pt x="20761" y="5573"/>
                  </a:cubicBezTo>
                  <a:close/>
                  <a:moveTo>
                    <a:pt x="1170" y="6260"/>
                  </a:moveTo>
                  <a:cubicBezTo>
                    <a:pt x="1134" y="6260"/>
                    <a:pt x="1102" y="6281"/>
                    <a:pt x="1078" y="6318"/>
                  </a:cubicBezTo>
                  <a:cubicBezTo>
                    <a:pt x="1040" y="6393"/>
                    <a:pt x="1078" y="6450"/>
                    <a:pt x="1134" y="6488"/>
                  </a:cubicBezTo>
                  <a:lnTo>
                    <a:pt x="1191" y="6488"/>
                  </a:lnTo>
                  <a:cubicBezTo>
                    <a:pt x="1229" y="6488"/>
                    <a:pt x="1267" y="6469"/>
                    <a:pt x="1286" y="6431"/>
                  </a:cubicBezTo>
                  <a:cubicBezTo>
                    <a:pt x="1323" y="6374"/>
                    <a:pt x="1286" y="6299"/>
                    <a:pt x="1229" y="6280"/>
                  </a:cubicBezTo>
                  <a:cubicBezTo>
                    <a:pt x="1209" y="6266"/>
                    <a:pt x="1189" y="6260"/>
                    <a:pt x="1170" y="6260"/>
                  </a:cubicBezTo>
                  <a:close/>
                  <a:moveTo>
                    <a:pt x="21378" y="6842"/>
                  </a:moveTo>
                  <a:cubicBezTo>
                    <a:pt x="21366" y="6842"/>
                    <a:pt x="21353" y="6844"/>
                    <a:pt x="21340" y="6847"/>
                  </a:cubicBezTo>
                  <a:cubicBezTo>
                    <a:pt x="21283" y="6885"/>
                    <a:pt x="21264" y="6941"/>
                    <a:pt x="21283" y="7017"/>
                  </a:cubicBezTo>
                  <a:cubicBezTo>
                    <a:pt x="21302" y="7055"/>
                    <a:pt x="21340" y="7074"/>
                    <a:pt x="21397" y="7074"/>
                  </a:cubicBezTo>
                  <a:lnTo>
                    <a:pt x="21434" y="7074"/>
                  </a:lnTo>
                  <a:cubicBezTo>
                    <a:pt x="21491" y="7055"/>
                    <a:pt x="21529" y="6979"/>
                    <a:pt x="21510" y="6923"/>
                  </a:cubicBezTo>
                  <a:cubicBezTo>
                    <a:pt x="21479" y="6876"/>
                    <a:pt x="21435" y="6842"/>
                    <a:pt x="21378" y="6842"/>
                  </a:cubicBezTo>
                  <a:close/>
                  <a:moveTo>
                    <a:pt x="650" y="7577"/>
                  </a:moveTo>
                  <a:cubicBezTo>
                    <a:pt x="599" y="7577"/>
                    <a:pt x="563" y="7602"/>
                    <a:pt x="549" y="7660"/>
                  </a:cubicBezTo>
                  <a:cubicBezTo>
                    <a:pt x="530" y="7716"/>
                    <a:pt x="549" y="7773"/>
                    <a:pt x="624" y="7811"/>
                  </a:cubicBezTo>
                  <a:lnTo>
                    <a:pt x="662" y="7811"/>
                  </a:lnTo>
                  <a:cubicBezTo>
                    <a:pt x="700" y="7811"/>
                    <a:pt x="756" y="7773"/>
                    <a:pt x="775" y="7735"/>
                  </a:cubicBezTo>
                  <a:cubicBezTo>
                    <a:pt x="794" y="7660"/>
                    <a:pt x="756" y="7603"/>
                    <a:pt x="700" y="7584"/>
                  </a:cubicBezTo>
                  <a:cubicBezTo>
                    <a:pt x="682" y="7580"/>
                    <a:pt x="665" y="7577"/>
                    <a:pt x="650" y="7577"/>
                  </a:cubicBezTo>
                  <a:close/>
                  <a:moveTo>
                    <a:pt x="21844" y="8184"/>
                  </a:moveTo>
                  <a:cubicBezTo>
                    <a:pt x="21833" y="8184"/>
                    <a:pt x="21823" y="8186"/>
                    <a:pt x="21812" y="8189"/>
                  </a:cubicBezTo>
                  <a:cubicBezTo>
                    <a:pt x="21756" y="8208"/>
                    <a:pt x="21718" y="8265"/>
                    <a:pt x="21737" y="8340"/>
                  </a:cubicBezTo>
                  <a:cubicBezTo>
                    <a:pt x="21737" y="8378"/>
                    <a:pt x="21794" y="8416"/>
                    <a:pt x="21850" y="8416"/>
                  </a:cubicBezTo>
                  <a:lnTo>
                    <a:pt x="21869" y="8416"/>
                  </a:lnTo>
                  <a:cubicBezTo>
                    <a:pt x="21926" y="8397"/>
                    <a:pt x="21983" y="8340"/>
                    <a:pt x="21964" y="8265"/>
                  </a:cubicBezTo>
                  <a:cubicBezTo>
                    <a:pt x="21948" y="8218"/>
                    <a:pt x="21894" y="8184"/>
                    <a:pt x="21844" y="8184"/>
                  </a:cubicBezTo>
                  <a:close/>
                  <a:moveTo>
                    <a:pt x="292" y="8941"/>
                  </a:moveTo>
                  <a:cubicBezTo>
                    <a:pt x="232" y="8941"/>
                    <a:pt x="189" y="8990"/>
                    <a:pt x="189" y="9039"/>
                  </a:cubicBezTo>
                  <a:cubicBezTo>
                    <a:pt x="170" y="9096"/>
                    <a:pt x="208" y="9172"/>
                    <a:pt x="284" y="9172"/>
                  </a:cubicBezTo>
                  <a:lnTo>
                    <a:pt x="303" y="9172"/>
                  </a:lnTo>
                  <a:cubicBezTo>
                    <a:pt x="360" y="9172"/>
                    <a:pt x="397" y="9134"/>
                    <a:pt x="416" y="9077"/>
                  </a:cubicBezTo>
                  <a:cubicBezTo>
                    <a:pt x="416" y="9021"/>
                    <a:pt x="378" y="8964"/>
                    <a:pt x="322" y="8945"/>
                  </a:cubicBezTo>
                  <a:cubicBezTo>
                    <a:pt x="312" y="8942"/>
                    <a:pt x="302" y="8941"/>
                    <a:pt x="292" y="8941"/>
                  </a:cubicBezTo>
                  <a:close/>
                  <a:moveTo>
                    <a:pt x="22096" y="9588"/>
                  </a:moveTo>
                  <a:cubicBezTo>
                    <a:pt x="22039" y="9607"/>
                    <a:pt x="22002" y="9663"/>
                    <a:pt x="22002" y="9720"/>
                  </a:cubicBezTo>
                  <a:cubicBezTo>
                    <a:pt x="22002" y="9777"/>
                    <a:pt x="22058" y="9833"/>
                    <a:pt x="22115" y="9833"/>
                  </a:cubicBezTo>
                  <a:lnTo>
                    <a:pt x="22134" y="9833"/>
                  </a:lnTo>
                  <a:cubicBezTo>
                    <a:pt x="22191" y="9814"/>
                    <a:pt x="22247" y="9758"/>
                    <a:pt x="22228" y="9701"/>
                  </a:cubicBezTo>
                  <a:cubicBezTo>
                    <a:pt x="22228" y="9625"/>
                    <a:pt x="22172" y="9588"/>
                    <a:pt x="22096" y="9588"/>
                  </a:cubicBezTo>
                  <a:close/>
                  <a:moveTo>
                    <a:pt x="133" y="10363"/>
                  </a:moveTo>
                  <a:cubicBezTo>
                    <a:pt x="76" y="10363"/>
                    <a:pt x="19" y="10400"/>
                    <a:pt x="0" y="10476"/>
                  </a:cubicBezTo>
                  <a:cubicBezTo>
                    <a:pt x="0" y="10533"/>
                    <a:pt x="57" y="10589"/>
                    <a:pt x="114" y="10589"/>
                  </a:cubicBezTo>
                  <a:lnTo>
                    <a:pt x="133" y="10589"/>
                  </a:lnTo>
                  <a:cubicBezTo>
                    <a:pt x="140" y="10592"/>
                    <a:pt x="148" y="10593"/>
                    <a:pt x="155" y="10593"/>
                  </a:cubicBezTo>
                  <a:cubicBezTo>
                    <a:pt x="204" y="10593"/>
                    <a:pt x="246" y="10544"/>
                    <a:pt x="246" y="10495"/>
                  </a:cubicBezTo>
                  <a:cubicBezTo>
                    <a:pt x="246" y="10419"/>
                    <a:pt x="208" y="10363"/>
                    <a:pt x="133" y="10363"/>
                  </a:cubicBezTo>
                  <a:close/>
                  <a:moveTo>
                    <a:pt x="22209" y="11005"/>
                  </a:moveTo>
                  <a:cubicBezTo>
                    <a:pt x="22153" y="11005"/>
                    <a:pt x="22096" y="11062"/>
                    <a:pt x="22096" y="11119"/>
                  </a:cubicBezTo>
                  <a:lnTo>
                    <a:pt x="22096" y="11138"/>
                  </a:lnTo>
                  <a:lnTo>
                    <a:pt x="22096" y="11156"/>
                  </a:lnTo>
                  <a:lnTo>
                    <a:pt x="22096" y="11156"/>
                  </a:lnTo>
                  <a:cubicBezTo>
                    <a:pt x="22077" y="11232"/>
                    <a:pt x="22134" y="11289"/>
                    <a:pt x="22209" y="11289"/>
                  </a:cubicBezTo>
                  <a:cubicBezTo>
                    <a:pt x="22266" y="11289"/>
                    <a:pt x="22323" y="11232"/>
                    <a:pt x="22323" y="11175"/>
                  </a:cubicBezTo>
                  <a:cubicBezTo>
                    <a:pt x="22323" y="11156"/>
                    <a:pt x="22323" y="11156"/>
                    <a:pt x="22323" y="11138"/>
                  </a:cubicBezTo>
                  <a:cubicBezTo>
                    <a:pt x="22323" y="11138"/>
                    <a:pt x="22323" y="11138"/>
                    <a:pt x="22323" y="11119"/>
                  </a:cubicBezTo>
                  <a:cubicBezTo>
                    <a:pt x="22323" y="11062"/>
                    <a:pt x="22266" y="11005"/>
                    <a:pt x="22209" y="11005"/>
                  </a:cubicBezTo>
                  <a:close/>
                  <a:moveTo>
                    <a:pt x="114" y="11780"/>
                  </a:moveTo>
                  <a:cubicBezTo>
                    <a:pt x="59" y="11780"/>
                    <a:pt x="5" y="11832"/>
                    <a:pt x="1" y="11903"/>
                  </a:cubicBezTo>
                  <a:lnTo>
                    <a:pt x="1" y="11903"/>
                  </a:lnTo>
                  <a:cubicBezTo>
                    <a:pt x="0" y="11900"/>
                    <a:pt x="0" y="11897"/>
                    <a:pt x="0" y="11894"/>
                  </a:cubicBezTo>
                  <a:lnTo>
                    <a:pt x="0" y="11912"/>
                  </a:lnTo>
                  <a:cubicBezTo>
                    <a:pt x="0" y="11909"/>
                    <a:pt x="0" y="11906"/>
                    <a:pt x="1" y="11903"/>
                  </a:cubicBezTo>
                  <a:lnTo>
                    <a:pt x="1" y="11903"/>
                  </a:lnTo>
                  <a:cubicBezTo>
                    <a:pt x="5" y="11964"/>
                    <a:pt x="46" y="12011"/>
                    <a:pt x="104" y="12011"/>
                  </a:cubicBezTo>
                  <a:cubicBezTo>
                    <a:pt x="113" y="12011"/>
                    <a:pt x="123" y="12009"/>
                    <a:pt x="133" y="12007"/>
                  </a:cubicBezTo>
                  <a:cubicBezTo>
                    <a:pt x="189" y="12007"/>
                    <a:pt x="246" y="11950"/>
                    <a:pt x="246" y="11894"/>
                  </a:cubicBezTo>
                  <a:cubicBezTo>
                    <a:pt x="246" y="11818"/>
                    <a:pt x="189" y="11780"/>
                    <a:pt x="114" y="11780"/>
                  </a:cubicBezTo>
                  <a:close/>
                  <a:moveTo>
                    <a:pt x="22134" y="12461"/>
                  </a:moveTo>
                  <a:cubicBezTo>
                    <a:pt x="22077" y="12461"/>
                    <a:pt x="22020" y="12498"/>
                    <a:pt x="22002" y="12574"/>
                  </a:cubicBezTo>
                  <a:cubicBezTo>
                    <a:pt x="22002" y="12631"/>
                    <a:pt x="22039" y="12687"/>
                    <a:pt x="22096" y="12706"/>
                  </a:cubicBezTo>
                  <a:lnTo>
                    <a:pt x="22115" y="12706"/>
                  </a:lnTo>
                  <a:cubicBezTo>
                    <a:pt x="22172" y="12687"/>
                    <a:pt x="22228" y="12650"/>
                    <a:pt x="22228" y="12593"/>
                  </a:cubicBezTo>
                  <a:cubicBezTo>
                    <a:pt x="22247" y="12536"/>
                    <a:pt x="22209" y="12480"/>
                    <a:pt x="22134" y="12461"/>
                  </a:cubicBezTo>
                  <a:close/>
                  <a:moveTo>
                    <a:pt x="284" y="13179"/>
                  </a:moveTo>
                  <a:cubicBezTo>
                    <a:pt x="227" y="13198"/>
                    <a:pt x="170" y="13254"/>
                    <a:pt x="189" y="13330"/>
                  </a:cubicBezTo>
                  <a:lnTo>
                    <a:pt x="189" y="13311"/>
                  </a:lnTo>
                  <a:cubicBezTo>
                    <a:pt x="189" y="13368"/>
                    <a:pt x="246" y="13425"/>
                    <a:pt x="303" y="13425"/>
                  </a:cubicBezTo>
                  <a:lnTo>
                    <a:pt x="322" y="13425"/>
                  </a:lnTo>
                  <a:cubicBezTo>
                    <a:pt x="397" y="13406"/>
                    <a:pt x="435" y="13349"/>
                    <a:pt x="416" y="13273"/>
                  </a:cubicBezTo>
                  <a:cubicBezTo>
                    <a:pt x="416" y="13217"/>
                    <a:pt x="341" y="13179"/>
                    <a:pt x="284" y="13179"/>
                  </a:cubicBezTo>
                  <a:close/>
                  <a:moveTo>
                    <a:pt x="21850" y="13854"/>
                  </a:moveTo>
                  <a:cubicBezTo>
                    <a:pt x="21794" y="13854"/>
                    <a:pt x="21752" y="13888"/>
                    <a:pt x="21737" y="13935"/>
                  </a:cubicBezTo>
                  <a:cubicBezTo>
                    <a:pt x="21718" y="13992"/>
                    <a:pt x="21756" y="14067"/>
                    <a:pt x="21812" y="14086"/>
                  </a:cubicBezTo>
                  <a:lnTo>
                    <a:pt x="21812" y="14067"/>
                  </a:lnTo>
                  <a:cubicBezTo>
                    <a:pt x="21831" y="14067"/>
                    <a:pt x="21831" y="14086"/>
                    <a:pt x="21850" y="14086"/>
                  </a:cubicBezTo>
                  <a:cubicBezTo>
                    <a:pt x="21907" y="14086"/>
                    <a:pt x="21945" y="14048"/>
                    <a:pt x="21964" y="13992"/>
                  </a:cubicBezTo>
                  <a:cubicBezTo>
                    <a:pt x="21983" y="13935"/>
                    <a:pt x="21945" y="13878"/>
                    <a:pt x="21888" y="13859"/>
                  </a:cubicBezTo>
                  <a:cubicBezTo>
                    <a:pt x="21875" y="13856"/>
                    <a:pt x="21862" y="13854"/>
                    <a:pt x="21850" y="13854"/>
                  </a:cubicBezTo>
                  <a:close/>
                  <a:moveTo>
                    <a:pt x="662" y="14554"/>
                  </a:moveTo>
                  <a:cubicBezTo>
                    <a:pt x="650" y="14554"/>
                    <a:pt x="638" y="14555"/>
                    <a:pt x="624" y="14559"/>
                  </a:cubicBezTo>
                  <a:cubicBezTo>
                    <a:pt x="567" y="14578"/>
                    <a:pt x="530" y="14634"/>
                    <a:pt x="549" y="14710"/>
                  </a:cubicBezTo>
                  <a:lnTo>
                    <a:pt x="549" y="14691"/>
                  </a:lnTo>
                  <a:cubicBezTo>
                    <a:pt x="567" y="14748"/>
                    <a:pt x="624" y="14785"/>
                    <a:pt x="662" y="14785"/>
                  </a:cubicBezTo>
                  <a:lnTo>
                    <a:pt x="700" y="14785"/>
                  </a:lnTo>
                  <a:cubicBezTo>
                    <a:pt x="775" y="14767"/>
                    <a:pt x="794" y="14691"/>
                    <a:pt x="775" y="14634"/>
                  </a:cubicBezTo>
                  <a:cubicBezTo>
                    <a:pt x="760" y="14588"/>
                    <a:pt x="719" y="14554"/>
                    <a:pt x="662" y="14554"/>
                  </a:cubicBezTo>
                  <a:close/>
                  <a:moveTo>
                    <a:pt x="21403" y="15186"/>
                  </a:moveTo>
                  <a:cubicBezTo>
                    <a:pt x="21359" y="15186"/>
                    <a:pt x="21316" y="15217"/>
                    <a:pt x="21302" y="15258"/>
                  </a:cubicBezTo>
                  <a:cubicBezTo>
                    <a:pt x="21264" y="15315"/>
                    <a:pt x="21302" y="15390"/>
                    <a:pt x="21359" y="15409"/>
                  </a:cubicBezTo>
                  <a:cubicBezTo>
                    <a:pt x="21378" y="15409"/>
                    <a:pt x="21397" y="15428"/>
                    <a:pt x="21397" y="15428"/>
                  </a:cubicBezTo>
                  <a:cubicBezTo>
                    <a:pt x="21453" y="15428"/>
                    <a:pt x="21491" y="15390"/>
                    <a:pt x="21510" y="15353"/>
                  </a:cubicBezTo>
                  <a:cubicBezTo>
                    <a:pt x="21548" y="15296"/>
                    <a:pt x="21510" y="15220"/>
                    <a:pt x="21453" y="15201"/>
                  </a:cubicBezTo>
                  <a:cubicBezTo>
                    <a:pt x="21438" y="15191"/>
                    <a:pt x="21420" y="15186"/>
                    <a:pt x="21403" y="15186"/>
                  </a:cubicBezTo>
                  <a:close/>
                  <a:moveTo>
                    <a:pt x="1198" y="15856"/>
                  </a:moveTo>
                  <a:cubicBezTo>
                    <a:pt x="1183" y="15856"/>
                    <a:pt x="1168" y="15858"/>
                    <a:pt x="1153" y="15863"/>
                  </a:cubicBezTo>
                  <a:cubicBezTo>
                    <a:pt x="1097" y="15901"/>
                    <a:pt x="1078" y="15957"/>
                    <a:pt x="1097" y="16014"/>
                  </a:cubicBezTo>
                  <a:cubicBezTo>
                    <a:pt x="1116" y="16052"/>
                    <a:pt x="1153" y="16090"/>
                    <a:pt x="1210" y="16090"/>
                  </a:cubicBezTo>
                  <a:cubicBezTo>
                    <a:pt x="1229" y="16090"/>
                    <a:pt x="1248" y="16090"/>
                    <a:pt x="1248" y="16071"/>
                  </a:cubicBezTo>
                  <a:cubicBezTo>
                    <a:pt x="1305" y="16052"/>
                    <a:pt x="1342" y="15976"/>
                    <a:pt x="1305" y="15920"/>
                  </a:cubicBezTo>
                  <a:cubicBezTo>
                    <a:pt x="1290" y="15877"/>
                    <a:pt x="1244" y="15856"/>
                    <a:pt x="1198" y="15856"/>
                  </a:cubicBezTo>
                  <a:close/>
                  <a:moveTo>
                    <a:pt x="20785" y="16467"/>
                  </a:moveTo>
                  <a:cubicBezTo>
                    <a:pt x="20745" y="16467"/>
                    <a:pt x="20710" y="16488"/>
                    <a:pt x="20697" y="16524"/>
                  </a:cubicBezTo>
                  <a:cubicBezTo>
                    <a:pt x="20660" y="16581"/>
                    <a:pt x="20678" y="16657"/>
                    <a:pt x="20735" y="16676"/>
                  </a:cubicBezTo>
                  <a:cubicBezTo>
                    <a:pt x="20754" y="16694"/>
                    <a:pt x="20773" y="16694"/>
                    <a:pt x="20792" y="16694"/>
                  </a:cubicBezTo>
                  <a:cubicBezTo>
                    <a:pt x="20830" y="16694"/>
                    <a:pt x="20867" y="16676"/>
                    <a:pt x="20886" y="16638"/>
                  </a:cubicBezTo>
                  <a:cubicBezTo>
                    <a:pt x="20924" y="16581"/>
                    <a:pt x="20905" y="16505"/>
                    <a:pt x="20849" y="16487"/>
                  </a:cubicBezTo>
                  <a:cubicBezTo>
                    <a:pt x="20828" y="16473"/>
                    <a:pt x="20806" y="16467"/>
                    <a:pt x="20785" y="16467"/>
                  </a:cubicBezTo>
                  <a:close/>
                  <a:moveTo>
                    <a:pt x="1904" y="17090"/>
                  </a:moveTo>
                  <a:cubicBezTo>
                    <a:pt x="1880" y="17090"/>
                    <a:pt x="1855" y="17096"/>
                    <a:pt x="1834" y="17110"/>
                  </a:cubicBezTo>
                  <a:cubicBezTo>
                    <a:pt x="1777" y="17129"/>
                    <a:pt x="1758" y="17205"/>
                    <a:pt x="1796" y="17262"/>
                  </a:cubicBezTo>
                  <a:cubicBezTo>
                    <a:pt x="1815" y="17299"/>
                    <a:pt x="1853" y="17318"/>
                    <a:pt x="1909" y="17318"/>
                  </a:cubicBezTo>
                  <a:cubicBezTo>
                    <a:pt x="1928" y="17318"/>
                    <a:pt x="1947" y="17318"/>
                    <a:pt x="1966" y="17299"/>
                  </a:cubicBezTo>
                  <a:cubicBezTo>
                    <a:pt x="2023" y="17262"/>
                    <a:pt x="2042" y="17186"/>
                    <a:pt x="2004" y="17129"/>
                  </a:cubicBezTo>
                  <a:cubicBezTo>
                    <a:pt x="1981" y="17106"/>
                    <a:pt x="1943" y="17090"/>
                    <a:pt x="1904" y="17090"/>
                  </a:cubicBezTo>
                  <a:close/>
                  <a:moveTo>
                    <a:pt x="20010" y="17651"/>
                  </a:moveTo>
                  <a:cubicBezTo>
                    <a:pt x="19975" y="17651"/>
                    <a:pt x="19943" y="17665"/>
                    <a:pt x="19922" y="17696"/>
                  </a:cubicBezTo>
                  <a:cubicBezTo>
                    <a:pt x="19885" y="17753"/>
                    <a:pt x="19903" y="17829"/>
                    <a:pt x="19941" y="17866"/>
                  </a:cubicBezTo>
                  <a:cubicBezTo>
                    <a:pt x="19960" y="17866"/>
                    <a:pt x="19998" y="17885"/>
                    <a:pt x="20017" y="17885"/>
                  </a:cubicBezTo>
                  <a:cubicBezTo>
                    <a:pt x="20055" y="17885"/>
                    <a:pt x="20092" y="17866"/>
                    <a:pt x="20111" y="17829"/>
                  </a:cubicBezTo>
                  <a:cubicBezTo>
                    <a:pt x="20149" y="17791"/>
                    <a:pt x="20149" y="17715"/>
                    <a:pt x="20092" y="17677"/>
                  </a:cubicBezTo>
                  <a:cubicBezTo>
                    <a:pt x="20067" y="17660"/>
                    <a:pt x="20038" y="17651"/>
                    <a:pt x="20010" y="17651"/>
                  </a:cubicBezTo>
                  <a:close/>
                  <a:moveTo>
                    <a:pt x="2758" y="18216"/>
                  </a:moveTo>
                  <a:cubicBezTo>
                    <a:pt x="2727" y="18216"/>
                    <a:pt x="2694" y="18225"/>
                    <a:pt x="2665" y="18244"/>
                  </a:cubicBezTo>
                  <a:cubicBezTo>
                    <a:pt x="2628" y="18282"/>
                    <a:pt x="2609" y="18358"/>
                    <a:pt x="2665" y="18415"/>
                  </a:cubicBezTo>
                  <a:cubicBezTo>
                    <a:pt x="2679" y="18428"/>
                    <a:pt x="2702" y="18441"/>
                    <a:pt x="2721" y="18441"/>
                  </a:cubicBezTo>
                  <a:cubicBezTo>
                    <a:pt x="2728" y="18441"/>
                    <a:pt x="2736" y="18439"/>
                    <a:pt x="2741" y="18433"/>
                  </a:cubicBezTo>
                  <a:cubicBezTo>
                    <a:pt x="2779" y="18433"/>
                    <a:pt x="2798" y="18433"/>
                    <a:pt x="2817" y="18415"/>
                  </a:cubicBezTo>
                  <a:cubicBezTo>
                    <a:pt x="2873" y="18377"/>
                    <a:pt x="2873" y="18301"/>
                    <a:pt x="2836" y="18244"/>
                  </a:cubicBezTo>
                  <a:cubicBezTo>
                    <a:pt x="2817" y="18225"/>
                    <a:pt x="2788" y="18216"/>
                    <a:pt x="2758" y="18216"/>
                  </a:cubicBezTo>
                  <a:close/>
                  <a:moveTo>
                    <a:pt x="19107" y="18726"/>
                  </a:moveTo>
                  <a:cubicBezTo>
                    <a:pt x="19077" y="18726"/>
                    <a:pt x="19043" y="18736"/>
                    <a:pt x="19015" y="18755"/>
                  </a:cubicBezTo>
                  <a:cubicBezTo>
                    <a:pt x="18977" y="18811"/>
                    <a:pt x="18977" y="18887"/>
                    <a:pt x="19015" y="18925"/>
                  </a:cubicBezTo>
                  <a:cubicBezTo>
                    <a:pt x="19034" y="18944"/>
                    <a:pt x="19072" y="18963"/>
                    <a:pt x="19110" y="18963"/>
                  </a:cubicBezTo>
                  <a:cubicBezTo>
                    <a:pt x="19129" y="18963"/>
                    <a:pt x="19166" y="18944"/>
                    <a:pt x="19185" y="18925"/>
                  </a:cubicBezTo>
                  <a:cubicBezTo>
                    <a:pt x="19223" y="18887"/>
                    <a:pt x="19223" y="18811"/>
                    <a:pt x="19185" y="18755"/>
                  </a:cubicBezTo>
                  <a:cubicBezTo>
                    <a:pt x="19166" y="18736"/>
                    <a:pt x="19138" y="18726"/>
                    <a:pt x="19107" y="18726"/>
                  </a:cubicBezTo>
                  <a:close/>
                  <a:moveTo>
                    <a:pt x="3745" y="19237"/>
                  </a:moveTo>
                  <a:cubicBezTo>
                    <a:pt x="3714" y="19237"/>
                    <a:pt x="3686" y="19246"/>
                    <a:pt x="3667" y="19265"/>
                  </a:cubicBezTo>
                  <a:cubicBezTo>
                    <a:pt x="3611" y="19322"/>
                    <a:pt x="3611" y="19397"/>
                    <a:pt x="3667" y="19435"/>
                  </a:cubicBezTo>
                  <a:lnTo>
                    <a:pt x="3648" y="19435"/>
                  </a:lnTo>
                  <a:cubicBezTo>
                    <a:pt x="3667" y="19454"/>
                    <a:pt x="3705" y="19473"/>
                    <a:pt x="3743" y="19473"/>
                  </a:cubicBezTo>
                  <a:cubicBezTo>
                    <a:pt x="3781" y="19473"/>
                    <a:pt x="3800" y="19454"/>
                    <a:pt x="3837" y="19435"/>
                  </a:cubicBezTo>
                  <a:cubicBezTo>
                    <a:pt x="3875" y="19397"/>
                    <a:pt x="3875" y="19322"/>
                    <a:pt x="3837" y="19265"/>
                  </a:cubicBezTo>
                  <a:cubicBezTo>
                    <a:pt x="3809" y="19246"/>
                    <a:pt x="3776" y="19237"/>
                    <a:pt x="3745" y="19237"/>
                  </a:cubicBezTo>
                  <a:close/>
                  <a:moveTo>
                    <a:pt x="18046" y="19679"/>
                  </a:moveTo>
                  <a:cubicBezTo>
                    <a:pt x="18022" y="19679"/>
                    <a:pt x="17997" y="19685"/>
                    <a:pt x="17976" y="19700"/>
                  </a:cubicBezTo>
                  <a:cubicBezTo>
                    <a:pt x="17938" y="19738"/>
                    <a:pt x="17919" y="19813"/>
                    <a:pt x="17957" y="19870"/>
                  </a:cubicBezTo>
                  <a:cubicBezTo>
                    <a:pt x="17970" y="19898"/>
                    <a:pt x="17994" y="19915"/>
                    <a:pt x="18021" y="19915"/>
                  </a:cubicBezTo>
                  <a:cubicBezTo>
                    <a:pt x="18031" y="19915"/>
                    <a:pt x="18041" y="19913"/>
                    <a:pt x="18051" y="19908"/>
                  </a:cubicBezTo>
                  <a:cubicBezTo>
                    <a:pt x="18089" y="19908"/>
                    <a:pt x="18108" y="19908"/>
                    <a:pt x="18127" y="19889"/>
                  </a:cubicBezTo>
                  <a:cubicBezTo>
                    <a:pt x="18183" y="19851"/>
                    <a:pt x="18183" y="19775"/>
                    <a:pt x="18146" y="19719"/>
                  </a:cubicBezTo>
                  <a:cubicBezTo>
                    <a:pt x="18122" y="19695"/>
                    <a:pt x="18084" y="19679"/>
                    <a:pt x="18046" y="19679"/>
                  </a:cubicBezTo>
                  <a:close/>
                  <a:moveTo>
                    <a:pt x="4850" y="20115"/>
                  </a:moveTo>
                  <a:cubicBezTo>
                    <a:pt x="4809" y="20115"/>
                    <a:pt x="4769" y="20136"/>
                    <a:pt x="4745" y="20172"/>
                  </a:cubicBezTo>
                  <a:cubicBezTo>
                    <a:pt x="4707" y="20210"/>
                    <a:pt x="4726" y="20286"/>
                    <a:pt x="4782" y="20324"/>
                  </a:cubicBezTo>
                  <a:cubicBezTo>
                    <a:pt x="4801" y="20342"/>
                    <a:pt x="4820" y="20342"/>
                    <a:pt x="4839" y="20342"/>
                  </a:cubicBezTo>
                  <a:cubicBezTo>
                    <a:pt x="4896" y="20342"/>
                    <a:pt x="4915" y="20324"/>
                    <a:pt x="4953" y="20305"/>
                  </a:cubicBezTo>
                  <a:cubicBezTo>
                    <a:pt x="4990" y="20248"/>
                    <a:pt x="4971" y="20172"/>
                    <a:pt x="4915" y="20135"/>
                  </a:cubicBezTo>
                  <a:cubicBezTo>
                    <a:pt x="4895" y="20121"/>
                    <a:pt x="4872" y="20115"/>
                    <a:pt x="4850" y="20115"/>
                  </a:cubicBezTo>
                  <a:close/>
                  <a:moveTo>
                    <a:pt x="16905" y="20493"/>
                  </a:moveTo>
                  <a:cubicBezTo>
                    <a:pt x="16884" y="20493"/>
                    <a:pt x="16862" y="20499"/>
                    <a:pt x="16841" y="20513"/>
                  </a:cubicBezTo>
                  <a:cubicBezTo>
                    <a:pt x="16785" y="20550"/>
                    <a:pt x="16766" y="20607"/>
                    <a:pt x="16804" y="20664"/>
                  </a:cubicBezTo>
                  <a:lnTo>
                    <a:pt x="16785" y="20664"/>
                  </a:lnTo>
                  <a:cubicBezTo>
                    <a:pt x="16804" y="20702"/>
                    <a:pt x="16860" y="20720"/>
                    <a:pt x="16898" y="20720"/>
                  </a:cubicBezTo>
                  <a:cubicBezTo>
                    <a:pt x="16917" y="20720"/>
                    <a:pt x="16936" y="20720"/>
                    <a:pt x="16955" y="20702"/>
                  </a:cubicBezTo>
                  <a:cubicBezTo>
                    <a:pt x="17012" y="20683"/>
                    <a:pt x="17030" y="20607"/>
                    <a:pt x="16993" y="20550"/>
                  </a:cubicBezTo>
                  <a:cubicBezTo>
                    <a:pt x="16980" y="20514"/>
                    <a:pt x="16945" y="20493"/>
                    <a:pt x="16905" y="20493"/>
                  </a:cubicBezTo>
                  <a:close/>
                  <a:moveTo>
                    <a:pt x="6046" y="20852"/>
                  </a:moveTo>
                  <a:cubicBezTo>
                    <a:pt x="6011" y="20852"/>
                    <a:pt x="5979" y="20873"/>
                    <a:pt x="5954" y="20909"/>
                  </a:cubicBezTo>
                  <a:cubicBezTo>
                    <a:pt x="5916" y="20966"/>
                    <a:pt x="5954" y="21042"/>
                    <a:pt x="6011" y="21080"/>
                  </a:cubicBezTo>
                  <a:lnTo>
                    <a:pt x="5992" y="21061"/>
                  </a:lnTo>
                  <a:lnTo>
                    <a:pt x="5992" y="21061"/>
                  </a:lnTo>
                  <a:cubicBezTo>
                    <a:pt x="6011" y="21080"/>
                    <a:pt x="6030" y="21080"/>
                    <a:pt x="6068" y="21080"/>
                  </a:cubicBezTo>
                  <a:cubicBezTo>
                    <a:pt x="6106" y="21080"/>
                    <a:pt x="6143" y="21061"/>
                    <a:pt x="6162" y="21023"/>
                  </a:cubicBezTo>
                  <a:cubicBezTo>
                    <a:pt x="6200" y="20966"/>
                    <a:pt x="6181" y="20891"/>
                    <a:pt x="6106" y="20872"/>
                  </a:cubicBezTo>
                  <a:cubicBezTo>
                    <a:pt x="6085" y="20858"/>
                    <a:pt x="6065" y="20852"/>
                    <a:pt x="6046" y="20852"/>
                  </a:cubicBezTo>
                  <a:close/>
                  <a:moveTo>
                    <a:pt x="15644" y="21140"/>
                  </a:moveTo>
                  <a:cubicBezTo>
                    <a:pt x="15627" y="21140"/>
                    <a:pt x="15610" y="21145"/>
                    <a:pt x="15594" y="21155"/>
                  </a:cubicBezTo>
                  <a:cubicBezTo>
                    <a:pt x="15537" y="21174"/>
                    <a:pt x="15518" y="21250"/>
                    <a:pt x="15537" y="21306"/>
                  </a:cubicBezTo>
                  <a:cubicBezTo>
                    <a:pt x="15553" y="21337"/>
                    <a:pt x="15581" y="21368"/>
                    <a:pt x="15621" y="21368"/>
                  </a:cubicBezTo>
                  <a:cubicBezTo>
                    <a:pt x="15630" y="21368"/>
                    <a:pt x="15640" y="21367"/>
                    <a:pt x="15651" y="21363"/>
                  </a:cubicBezTo>
                  <a:lnTo>
                    <a:pt x="15688" y="21363"/>
                  </a:lnTo>
                  <a:cubicBezTo>
                    <a:pt x="15745" y="21344"/>
                    <a:pt x="15783" y="21269"/>
                    <a:pt x="15745" y="21212"/>
                  </a:cubicBezTo>
                  <a:cubicBezTo>
                    <a:pt x="15732" y="21171"/>
                    <a:pt x="15688" y="21140"/>
                    <a:pt x="15644" y="21140"/>
                  </a:cubicBezTo>
                  <a:close/>
                  <a:moveTo>
                    <a:pt x="7359" y="21415"/>
                  </a:moveTo>
                  <a:cubicBezTo>
                    <a:pt x="7309" y="21415"/>
                    <a:pt x="7255" y="21449"/>
                    <a:pt x="7240" y="21495"/>
                  </a:cubicBezTo>
                  <a:cubicBezTo>
                    <a:pt x="7221" y="21552"/>
                    <a:pt x="7258" y="21628"/>
                    <a:pt x="7315" y="21647"/>
                  </a:cubicBezTo>
                  <a:lnTo>
                    <a:pt x="7353" y="21647"/>
                  </a:lnTo>
                  <a:cubicBezTo>
                    <a:pt x="7410" y="21647"/>
                    <a:pt x="7447" y="21628"/>
                    <a:pt x="7466" y="21571"/>
                  </a:cubicBezTo>
                  <a:cubicBezTo>
                    <a:pt x="7485" y="21514"/>
                    <a:pt x="7447" y="21439"/>
                    <a:pt x="7391" y="21420"/>
                  </a:cubicBezTo>
                  <a:cubicBezTo>
                    <a:pt x="7381" y="21416"/>
                    <a:pt x="7370" y="21415"/>
                    <a:pt x="7359" y="21415"/>
                  </a:cubicBezTo>
                  <a:close/>
                  <a:moveTo>
                    <a:pt x="14301" y="21623"/>
                  </a:moveTo>
                  <a:cubicBezTo>
                    <a:pt x="14291" y="21623"/>
                    <a:pt x="14281" y="21624"/>
                    <a:pt x="14271" y="21628"/>
                  </a:cubicBezTo>
                  <a:cubicBezTo>
                    <a:pt x="14214" y="21647"/>
                    <a:pt x="14176" y="21722"/>
                    <a:pt x="14195" y="21779"/>
                  </a:cubicBezTo>
                  <a:cubicBezTo>
                    <a:pt x="14214" y="21836"/>
                    <a:pt x="14252" y="21873"/>
                    <a:pt x="14309" y="21873"/>
                  </a:cubicBezTo>
                  <a:lnTo>
                    <a:pt x="14346" y="21873"/>
                  </a:lnTo>
                  <a:cubicBezTo>
                    <a:pt x="14403" y="21836"/>
                    <a:pt x="14441" y="21779"/>
                    <a:pt x="14422" y="21722"/>
                  </a:cubicBezTo>
                  <a:cubicBezTo>
                    <a:pt x="14406" y="21660"/>
                    <a:pt x="14352" y="21623"/>
                    <a:pt x="14301" y="21623"/>
                  </a:cubicBezTo>
                  <a:close/>
                  <a:moveTo>
                    <a:pt x="8702" y="21812"/>
                  </a:moveTo>
                  <a:cubicBezTo>
                    <a:pt x="8652" y="21812"/>
                    <a:pt x="8600" y="21849"/>
                    <a:pt x="8600" y="21911"/>
                  </a:cubicBezTo>
                  <a:cubicBezTo>
                    <a:pt x="8582" y="21968"/>
                    <a:pt x="8619" y="22044"/>
                    <a:pt x="8676" y="22044"/>
                  </a:cubicBezTo>
                  <a:lnTo>
                    <a:pt x="8695" y="22062"/>
                  </a:lnTo>
                  <a:cubicBezTo>
                    <a:pt x="8752" y="22062"/>
                    <a:pt x="8808" y="22006"/>
                    <a:pt x="8827" y="21968"/>
                  </a:cubicBezTo>
                  <a:cubicBezTo>
                    <a:pt x="8827" y="21892"/>
                    <a:pt x="8789" y="21836"/>
                    <a:pt x="8733" y="21817"/>
                  </a:cubicBezTo>
                  <a:cubicBezTo>
                    <a:pt x="8723" y="21814"/>
                    <a:pt x="8713" y="21812"/>
                    <a:pt x="8702" y="21812"/>
                  </a:cubicBezTo>
                  <a:close/>
                  <a:moveTo>
                    <a:pt x="12934" y="21945"/>
                  </a:moveTo>
                  <a:cubicBezTo>
                    <a:pt x="12926" y="21945"/>
                    <a:pt x="12918" y="21947"/>
                    <a:pt x="12910" y="21949"/>
                  </a:cubicBezTo>
                  <a:cubicBezTo>
                    <a:pt x="12853" y="21949"/>
                    <a:pt x="12797" y="22025"/>
                    <a:pt x="12815" y="22081"/>
                  </a:cubicBezTo>
                  <a:cubicBezTo>
                    <a:pt x="12815" y="22138"/>
                    <a:pt x="12872" y="22176"/>
                    <a:pt x="12929" y="22176"/>
                  </a:cubicBezTo>
                  <a:lnTo>
                    <a:pt x="12948" y="22176"/>
                  </a:lnTo>
                  <a:cubicBezTo>
                    <a:pt x="13004" y="22176"/>
                    <a:pt x="13061" y="22119"/>
                    <a:pt x="13042" y="22044"/>
                  </a:cubicBezTo>
                  <a:cubicBezTo>
                    <a:pt x="13042" y="21994"/>
                    <a:pt x="12986" y="21945"/>
                    <a:pt x="12934" y="21945"/>
                  </a:cubicBezTo>
                  <a:close/>
                  <a:moveTo>
                    <a:pt x="10090" y="22040"/>
                  </a:moveTo>
                  <a:cubicBezTo>
                    <a:pt x="10041" y="22040"/>
                    <a:pt x="9997" y="22089"/>
                    <a:pt x="9980" y="22138"/>
                  </a:cubicBezTo>
                  <a:cubicBezTo>
                    <a:pt x="9980" y="22214"/>
                    <a:pt x="10018" y="22270"/>
                    <a:pt x="10094" y="22270"/>
                  </a:cubicBezTo>
                  <a:cubicBezTo>
                    <a:pt x="10169" y="22270"/>
                    <a:pt x="10207" y="22233"/>
                    <a:pt x="10226" y="22176"/>
                  </a:cubicBezTo>
                  <a:cubicBezTo>
                    <a:pt x="10226" y="22100"/>
                    <a:pt x="10188" y="22044"/>
                    <a:pt x="10113" y="22044"/>
                  </a:cubicBezTo>
                  <a:cubicBezTo>
                    <a:pt x="10105" y="22041"/>
                    <a:pt x="10097" y="22040"/>
                    <a:pt x="10090" y="22040"/>
                  </a:cubicBezTo>
                  <a:close/>
                  <a:moveTo>
                    <a:pt x="11511" y="22081"/>
                  </a:moveTo>
                  <a:cubicBezTo>
                    <a:pt x="11455" y="22081"/>
                    <a:pt x="11398" y="22138"/>
                    <a:pt x="11398" y="22214"/>
                  </a:cubicBezTo>
                  <a:cubicBezTo>
                    <a:pt x="11398" y="22270"/>
                    <a:pt x="11455" y="22327"/>
                    <a:pt x="11530" y="22327"/>
                  </a:cubicBezTo>
                  <a:cubicBezTo>
                    <a:pt x="11587" y="22308"/>
                    <a:pt x="11644" y="22270"/>
                    <a:pt x="11644" y="22195"/>
                  </a:cubicBezTo>
                  <a:cubicBezTo>
                    <a:pt x="11644" y="22138"/>
                    <a:pt x="11587" y="22081"/>
                    <a:pt x="11511" y="22081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3368150" y="1879350"/>
              <a:ext cx="497600" cy="497125"/>
            </a:xfrm>
            <a:custGeom>
              <a:avLst/>
              <a:gdLst/>
              <a:ahLst/>
              <a:cxnLst/>
              <a:rect l="l" t="t" r="r" b="b"/>
              <a:pathLst>
                <a:path w="19904" h="19885" extrusionOk="0">
                  <a:moveTo>
                    <a:pt x="9904" y="0"/>
                  </a:moveTo>
                  <a:cubicBezTo>
                    <a:pt x="9848" y="0"/>
                    <a:pt x="9791" y="57"/>
                    <a:pt x="9791" y="114"/>
                  </a:cubicBezTo>
                  <a:cubicBezTo>
                    <a:pt x="9791" y="170"/>
                    <a:pt x="9848" y="227"/>
                    <a:pt x="9904" y="227"/>
                  </a:cubicBezTo>
                  <a:cubicBezTo>
                    <a:pt x="9980" y="227"/>
                    <a:pt x="10018" y="170"/>
                    <a:pt x="10018" y="114"/>
                  </a:cubicBezTo>
                  <a:cubicBezTo>
                    <a:pt x="10018" y="38"/>
                    <a:pt x="9980" y="0"/>
                    <a:pt x="9904" y="0"/>
                  </a:cubicBezTo>
                  <a:close/>
                  <a:moveTo>
                    <a:pt x="11298" y="91"/>
                  </a:moveTo>
                  <a:cubicBezTo>
                    <a:pt x="11246" y="91"/>
                    <a:pt x="11190" y="140"/>
                    <a:pt x="11190" y="189"/>
                  </a:cubicBezTo>
                  <a:cubicBezTo>
                    <a:pt x="11190" y="246"/>
                    <a:pt x="11227" y="322"/>
                    <a:pt x="11284" y="322"/>
                  </a:cubicBezTo>
                  <a:lnTo>
                    <a:pt x="11303" y="322"/>
                  </a:lnTo>
                  <a:cubicBezTo>
                    <a:pt x="11360" y="322"/>
                    <a:pt x="11416" y="284"/>
                    <a:pt x="11416" y="227"/>
                  </a:cubicBezTo>
                  <a:cubicBezTo>
                    <a:pt x="11435" y="152"/>
                    <a:pt x="11379" y="95"/>
                    <a:pt x="11322" y="95"/>
                  </a:cubicBezTo>
                  <a:cubicBezTo>
                    <a:pt x="11314" y="92"/>
                    <a:pt x="11306" y="91"/>
                    <a:pt x="11298" y="91"/>
                  </a:cubicBezTo>
                  <a:close/>
                  <a:moveTo>
                    <a:pt x="8487" y="95"/>
                  </a:moveTo>
                  <a:cubicBezTo>
                    <a:pt x="8430" y="114"/>
                    <a:pt x="8373" y="170"/>
                    <a:pt x="8392" y="227"/>
                  </a:cubicBezTo>
                  <a:cubicBezTo>
                    <a:pt x="8411" y="284"/>
                    <a:pt x="8449" y="322"/>
                    <a:pt x="8506" y="341"/>
                  </a:cubicBezTo>
                  <a:lnTo>
                    <a:pt x="8525" y="341"/>
                  </a:lnTo>
                  <a:cubicBezTo>
                    <a:pt x="8600" y="322"/>
                    <a:pt x="8638" y="265"/>
                    <a:pt x="8619" y="189"/>
                  </a:cubicBezTo>
                  <a:cubicBezTo>
                    <a:pt x="8619" y="133"/>
                    <a:pt x="8562" y="95"/>
                    <a:pt x="8487" y="95"/>
                  </a:cubicBezTo>
                  <a:close/>
                  <a:moveTo>
                    <a:pt x="12684" y="374"/>
                  </a:moveTo>
                  <a:cubicBezTo>
                    <a:pt x="12627" y="374"/>
                    <a:pt x="12585" y="410"/>
                    <a:pt x="12569" y="473"/>
                  </a:cubicBezTo>
                  <a:cubicBezTo>
                    <a:pt x="12551" y="530"/>
                    <a:pt x="12588" y="586"/>
                    <a:pt x="12645" y="605"/>
                  </a:cubicBezTo>
                  <a:lnTo>
                    <a:pt x="12683" y="605"/>
                  </a:lnTo>
                  <a:cubicBezTo>
                    <a:pt x="12740" y="605"/>
                    <a:pt x="12796" y="567"/>
                    <a:pt x="12796" y="530"/>
                  </a:cubicBezTo>
                  <a:cubicBezTo>
                    <a:pt x="12815" y="454"/>
                    <a:pt x="12777" y="397"/>
                    <a:pt x="12721" y="378"/>
                  </a:cubicBezTo>
                  <a:cubicBezTo>
                    <a:pt x="12708" y="375"/>
                    <a:pt x="12695" y="374"/>
                    <a:pt x="12684" y="374"/>
                  </a:cubicBezTo>
                  <a:close/>
                  <a:moveTo>
                    <a:pt x="7138" y="392"/>
                  </a:moveTo>
                  <a:cubicBezTo>
                    <a:pt x="7128" y="392"/>
                    <a:pt x="7117" y="394"/>
                    <a:pt x="7107" y="397"/>
                  </a:cubicBezTo>
                  <a:cubicBezTo>
                    <a:pt x="7050" y="416"/>
                    <a:pt x="7012" y="492"/>
                    <a:pt x="7031" y="548"/>
                  </a:cubicBezTo>
                  <a:cubicBezTo>
                    <a:pt x="7050" y="586"/>
                    <a:pt x="7088" y="624"/>
                    <a:pt x="7145" y="624"/>
                  </a:cubicBezTo>
                  <a:lnTo>
                    <a:pt x="7183" y="624"/>
                  </a:lnTo>
                  <a:cubicBezTo>
                    <a:pt x="7239" y="605"/>
                    <a:pt x="7277" y="548"/>
                    <a:pt x="7258" y="473"/>
                  </a:cubicBezTo>
                  <a:cubicBezTo>
                    <a:pt x="7243" y="426"/>
                    <a:pt x="7189" y="392"/>
                    <a:pt x="7138" y="392"/>
                  </a:cubicBezTo>
                  <a:close/>
                  <a:moveTo>
                    <a:pt x="13999" y="863"/>
                  </a:moveTo>
                  <a:cubicBezTo>
                    <a:pt x="13953" y="863"/>
                    <a:pt x="13907" y="884"/>
                    <a:pt x="13893" y="927"/>
                  </a:cubicBezTo>
                  <a:cubicBezTo>
                    <a:pt x="13855" y="1002"/>
                    <a:pt x="13893" y="1059"/>
                    <a:pt x="13949" y="1097"/>
                  </a:cubicBezTo>
                  <a:lnTo>
                    <a:pt x="13987" y="1097"/>
                  </a:lnTo>
                  <a:cubicBezTo>
                    <a:pt x="14044" y="1097"/>
                    <a:pt x="14082" y="1078"/>
                    <a:pt x="14100" y="1040"/>
                  </a:cubicBezTo>
                  <a:cubicBezTo>
                    <a:pt x="14119" y="964"/>
                    <a:pt x="14100" y="908"/>
                    <a:pt x="14044" y="870"/>
                  </a:cubicBezTo>
                  <a:cubicBezTo>
                    <a:pt x="14030" y="865"/>
                    <a:pt x="14014" y="863"/>
                    <a:pt x="13999" y="863"/>
                  </a:cubicBezTo>
                  <a:close/>
                  <a:moveTo>
                    <a:pt x="5834" y="892"/>
                  </a:moveTo>
                  <a:cubicBezTo>
                    <a:pt x="5817" y="892"/>
                    <a:pt x="5800" y="897"/>
                    <a:pt x="5784" y="908"/>
                  </a:cubicBezTo>
                  <a:cubicBezTo>
                    <a:pt x="5727" y="927"/>
                    <a:pt x="5689" y="1002"/>
                    <a:pt x="5727" y="1059"/>
                  </a:cubicBezTo>
                  <a:cubicBezTo>
                    <a:pt x="5746" y="1097"/>
                    <a:pt x="5784" y="1116"/>
                    <a:pt x="5822" y="1116"/>
                  </a:cubicBezTo>
                  <a:lnTo>
                    <a:pt x="5878" y="1116"/>
                  </a:lnTo>
                  <a:cubicBezTo>
                    <a:pt x="5935" y="1097"/>
                    <a:pt x="5973" y="1021"/>
                    <a:pt x="5935" y="964"/>
                  </a:cubicBezTo>
                  <a:cubicBezTo>
                    <a:pt x="5921" y="923"/>
                    <a:pt x="5878" y="892"/>
                    <a:pt x="5834" y="892"/>
                  </a:cubicBezTo>
                  <a:close/>
                  <a:moveTo>
                    <a:pt x="15245" y="1531"/>
                  </a:moveTo>
                  <a:cubicBezTo>
                    <a:pt x="15205" y="1531"/>
                    <a:pt x="15164" y="1551"/>
                    <a:pt x="15140" y="1588"/>
                  </a:cubicBezTo>
                  <a:cubicBezTo>
                    <a:pt x="15102" y="1645"/>
                    <a:pt x="15121" y="1720"/>
                    <a:pt x="15178" y="1758"/>
                  </a:cubicBezTo>
                  <a:lnTo>
                    <a:pt x="15159" y="1758"/>
                  </a:lnTo>
                  <a:cubicBezTo>
                    <a:pt x="15178" y="1758"/>
                    <a:pt x="15216" y="1777"/>
                    <a:pt x="15235" y="1777"/>
                  </a:cubicBezTo>
                  <a:cubicBezTo>
                    <a:pt x="15272" y="1777"/>
                    <a:pt x="15310" y="1758"/>
                    <a:pt x="15329" y="1720"/>
                  </a:cubicBezTo>
                  <a:cubicBezTo>
                    <a:pt x="15367" y="1664"/>
                    <a:pt x="15348" y="1588"/>
                    <a:pt x="15310" y="1550"/>
                  </a:cubicBezTo>
                  <a:cubicBezTo>
                    <a:pt x="15290" y="1537"/>
                    <a:pt x="15268" y="1531"/>
                    <a:pt x="15245" y="1531"/>
                  </a:cubicBezTo>
                  <a:close/>
                  <a:moveTo>
                    <a:pt x="4606" y="1568"/>
                  </a:moveTo>
                  <a:cubicBezTo>
                    <a:pt x="4587" y="1568"/>
                    <a:pt x="4569" y="1575"/>
                    <a:pt x="4555" y="1588"/>
                  </a:cubicBezTo>
                  <a:cubicBezTo>
                    <a:pt x="4499" y="1626"/>
                    <a:pt x="4480" y="1701"/>
                    <a:pt x="4517" y="1758"/>
                  </a:cubicBezTo>
                  <a:lnTo>
                    <a:pt x="4517" y="1739"/>
                  </a:lnTo>
                  <a:cubicBezTo>
                    <a:pt x="4533" y="1770"/>
                    <a:pt x="4561" y="1801"/>
                    <a:pt x="4591" y="1801"/>
                  </a:cubicBezTo>
                  <a:cubicBezTo>
                    <a:pt x="4598" y="1801"/>
                    <a:pt x="4605" y="1799"/>
                    <a:pt x="4612" y="1796"/>
                  </a:cubicBezTo>
                  <a:cubicBezTo>
                    <a:pt x="4618" y="1801"/>
                    <a:pt x="4625" y="1804"/>
                    <a:pt x="4633" y="1804"/>
                  </a:cubicBezTo>
                  <a:cubicBezTo>
                    <a:pt x="4651" y="1804"/>
                    <a:pt x="4674" y="1790"/>
                    <a:pt x="4688" y="1777"/>
                  </a:cubicBezTo>
                  <a:cubicBezTo>
                    <a:pt x="4725" y="1758"/>
                    <a:pt x="4744" y="1683"/>
                    <a:pt x="4706" y="1626"/>
                  </a:cubicBezTo>
                  <a:cubicBezTo>
                    <a:pt x="4682" y="1589"/>
                    <a:pt x="4642" y="1568"/>
                    <a:pt x="4606" y="1568"/>
                  </a:cubicBezTo>
                  <a:close/>
                  <a:moveTo>
                    <a:pt x="16377" y="2374"/>
                  </a:moveTo>
                  <a:cubicBezTo>
                    <a:pt x="16346" y="2374"/>
                    <a:pt x="16314" y="2388"/>
                    <a:pt x="16293" y="2420"/>
                  </a:cubicBezTo>
                  <a:cubicBezTo>
                    <a:pt x="16240" y="2455"/>
                    <a:pt x="16237" y="2523"/>
                    <a:pt x="16282" y="2578"/>
                  </a:cubicBezTo>
                  <a:lnTo>
                    <a:pt x="16282" y="2578"/>
                  </a:lnTo>
                  <a:cubicBezTo>
                    <a:pt x="16279" y="2576"/>
                    <a:pt x="16277" y="2573"/>
                    <a:pt x="16274" y="2571"/>
                  </a:cubicBezTo>
                  <a:lnTo>
                    <a:pt x="16274" y="2571"/>
                  </a:lnTo>
                  <a:lnTo>
                    <a:pt x="16293" y="2590"/>
                  </a:lnTo>
                  <a:cubicBezTo>
                    <a:pt x="16289" y="2586"/>
                    <a:pt x="16286" y="2582"/>
                    <a:pt x="16282" y="2578"/>
                  </a:cubicBezTo>
                  <a:lnTo>
                    <a:pt x="16282" y="2578"/>
                  </a:lnTo>
                  <a:cubicBezTo>
                    <a:pt x="16303" y="2594"/>
                    <a:pt x="16336" y="2609"/>
                    <a:pt x="16369" y="2609"/>
                  </a:cubicBezTo>
                  <a:cubicBezTo>
                    <a:pt x="16388" y="2609"/>
                    <a:pt x="16425" y="2590"/>
                    <a:pt x="16444" y="2571"/>
                  </a:cubicBezTo>
                  <a:cubicBezTo>
                    <a:pt x="16501" y="2533"/>
                    <a:pt x="16501" y="2458"/>
                    <a:pt x="16444" y="2401"/>
                  </a:cubicBezTo>
                  <a:cubicBezTo>
                    <a:pt x="16427" y="2384"/>
                    <a:pt x="16403" y="2374"/>
                    <a:pt x="16377" y="2374"/>
                  </a:cubicBezTo>
                  <a:close/>
                  <a:moveTo>
                    <a:pt x="3494" y="2410"/>
                  </a:moveTo>
                  <a:cubicBezTo>
                    <a:pt x="3464" y="2410"/>
                    <a:pt x="3431" y="2420"/>
                    <a:pt x="3402" y="2439"/>
                  </a:cubicBezTo>
                  <a:cubicBezTo>
                    <a:pt x="3364" y="2495"/>
                    <a:pt x="3364" y="2571"/>
                    <a:pt x="3402" y="2609"/>
                  </a:cubicBezTo>
                  <a:cubicBezTo>
                    <a:pt x="3416" y="2622"/>
                    <a:pt x="3438" y="2635"/>
                    <a:pt x="3457" y="2635"/>
                  </a:cubicBezTo>
                  <a:cubicBezTo>
                    <a:pt x="3465" y="2635"/>
                    <a:pt x="3472" y="2633"/>
                    <a:pt x="3478" y="2628"/>
                  </a:cubicBezTo>
                  <a:cubicBezTo>
                    <a:pt x="3516" y="2628"/>
                    <a:pt x="3535" y="2628"/>
                    <a:pt x="3554" y="2609"/>
                  </a:cubicBezTo>
                  <a:cubicBezTo>
                    <a:pt x="3610" y="2571"/>
                    <a:pt x="3610" y="2495"/>
                    <a:pt x="3572" y="2439"/>
                  </a:cubicBezTo>
                  <a:cubicBezTo>
                    <a:pt x="3554" y="2420"/>
                    <a:pt x="3525" y="2410"/>
                    <a:pt x="3494" y="2410"/>
                  </a:cubicBezTo>
                  <a:close/>
                  <a:moveTo>
                    <a:pt x="17343" y="3357"/>
                  </a:moveTo>
                  <a:cubicBezTo>
                    <a:pt x="17317" y="3357"/>
                    <a:pt x="17293" y="3367"/>
                    <a:pt x="17276" y="3384"/>
                  </a:cubicBezTo>
                  <a:cubicBezTo>
                    <a:pt x="17219" y="3440"/>
                    <a:pt x="17219" y="3516"/>
                    <a:pt x="17276" y="3554"/>
                  </a:cubicBezTo>
                  <a:lnTo>
                    <a:pt x="17257" y="3554"/>
                  </a:lnTo>
                  <a:cubicBezTo>
                    <a:pt x="17276" y="3573"/>
                    <a:pt x="17314" y="3592"/>
                    <a:pt x="17351" y="3592"/>
                  </a:cubicBezTo>
                  <a:cubicBezTo>
                    <a:pt x="17370" y="3592"/>
                    <a:pt x="17408" y="3592"/>
                    <a:pt x="17427" y="3573"/>
                  </a:cubicBezTo>
                  <a:cubicBezTo>
                    <a:pt x="17465" y="3516"/>
                    <a:pt x="17484" y="3440"/>
                    <a:pt x="17427" y="3403"/>
                  </a:cubicBezTo>
                  <a:cubicBezTo>
                    <a:pt x="17406" y="3371"/>
                    <a:pt x="17374" y="3357"/>
                    <a:pt x="17343" y="3357"/>
                  </a:cubicBezTo>
                  <a:close/>
                  <a:moveTo>
                    <a:pt x="2519" y="3401"/>
                  </a:moveTo>
                  <a:cubicBezTo>
                    <a:pt x="2481" y="3401"/>
                    <a:pt x="2443" y="3417"/>
                    <a:pt x="2419" y="3440"/>
                  </a:cubicBezTo>
                  <a:cubicBezTo>
                    <a:pt x="2382" y="3497"/>
                    <a:pt x="2382" y="3573"/>
                    <a:pt x="2438" y="3610"/>
                  </a:cubicBezTo>
                  <a:lnTo>
                    <a:pt x="2419" y="3610"/>
                  </a:lnTo>
                  <a:cubicBezTo>
                    <a:pt x="2433" y="3624"/>
                    <a:pt x="2456" y="3637"/>
                    <a:pt x="2481" y="3637"/>
                  </a:cubicBezTo>
                  <a:cubicBezTo>
                    <a:pt x="2492" y="3637"/>
                    <a:pt x="2503" y="3635"/>
                    <a:pt x="2514" y="3629"/>
                  </a:cubicBezTo>
                  <a:cubicBezTo>
                    <a:pt x="2533" y="3629"/>
                    <a:pt x="2571" y="3629"/>
                    <a:pt x="2590" y="3592"/>
                  </a:cubicBezTo>
                  <a:cubicBezTo>
                    <a:pt x="2646" y="3554"/>
                    <a:pt x="2627" y="3478"/>
                    <a:pt x="2590" y="3421"/>
                  </a:cubicBezTo>
                  <a:cubicBezTo>
                    <a:pt x="2568" y="3407"/>
                    <a:pt x="2543" y="3401"/>
                    <a:pt x="2519" y="3401"/>
                  </a:cubicBezTo>
                  <a:close/>
                  <a:moveTo>
                    <a:pt x="18196" y="4479"/>
                  </a:moveTo>
                  <a:cubicBezTo>
                    <a:pt x="18177" y="4479"/>
                    <a:pt x="18159" y="4485"/>
                    <a:pt x="18145" y="4499"/>
                  </a:cubicBezTo>
                  <a:cubicBezTo>
                    <a:pt x="18089" y="4537"/>
                    <a:pt x="18070" y="4612"/>
                    <a:pt x="18108" y="4650"/>
                  </a:cubicBezTo>
                  <a:lnTo>
                    <a:pt x="18089" y="4650"/>
                  </a:lnTo>
                  <a:cubicBezTo>
                    <a:pt x="18126" y="4688"/>
                    <a:pt x="18164" y="4707"/>
                    <a:pt x="18202" y="4707"/>
                  </a:cubicBezTo>
                  <a:cubicBezTo>
                    <a:pt x="18221" y="4707"/>
                    <a:pt x="18240" y="4707"/>
                    <a:pt x="18259" y="4688"/>
                  </a:cubicBezTo>
                  <a:cubicBezTo>
                    <a:pt x="18315" y="4650"/>
                    <a:pt x="18334" y="4593"/>
                    <a:pt x="18297" y="4537"/>
                  </a:cubicBezTo>
                  <a:cubicBezTo>
                    <a:pt x="18272" y="4500"/>
                    <a:pt x="18232" y="4479"/>
                    <a:pt x="18196" y="4479"/>
                  </a:cubicBezTo>
                  <a:close/>
                  <a:moveTo>
                    <a:pt x="1674" y="4517"/>
                  </a:moveTo>
                  <a:cubicBezTo>
                    <a:pt x="1633" y="4517"/>
                    <a:pt x="1593" y="4538"/>
                    <a:pt x="1569" y="4574"/>
                  </a:cubicBezTo>
                  <a:cubicBezTo>
                    <a:pt x="1531" y="4631"/>
                    <a:pt x="1550" y="4707"/>
                    <a:pt x="1607" y="4745"/>
                  </a:cubicBezTo>
                  <a:cubicBezTo>
                    <a:pt x="1626" y="4763"/>
                    <a:pt x="1644" y="4763"/>
                    <a:pt x="1663" y="4763"/>
                  </a:cubicBezTo>
                  <a:cubicBezTo>
                    <a:pt x="1701" y="4763"/>
                    <a:pt x="1739" y="4745"/>
                    <a:pt x="1777" y="4707"/>
                  </a:cubicBezTo>
                  <a:cubicBezTo>
                    <a:pt x="1796" y="4650"/>
                    <a:pt x="1796" y="4574"/>
                    <a:pt x="1739" y="4537"/>
                  </a:cubicBezTo>
                  <a:cubicBezTo>
                    <a:pt x="1719" y="4523"/>
                    <a:pt x="1696" y="4517"/>
                    <a:pt x="1674" y="4517"/>
                  </a:cubicBezTo>
                  <a:close/>
                  <a:moveTo>
                    <a:pt x="18871" y="5701"/>
                  </a:moveTo>
                  <a:cubicBezTo>
                    <a:pt x="18855" y="5701"/>
                    <a:pt x="18840" y="5704"/>
                    <a:pt x="18826" y="5709"/>
                  </a:cubicBezTo>
                  <a:cubicBezTo>
                    <a:pt x="18769" y="5746"/>
                    <a:pt x="18750" y="5803"/>
                    <a:pt x="18769" y="5879"/>
                  </a:cubicBezTo>
                  <a:cubicBezTo>
                    <a:pt x="18788" y="5916"/>
                    <a:pt x="18826" y="5935"/>
                    <a:pt x="18882" y="5935"/>
                  </a:cubicBezTo>
                  <a:lnTo>
                    <a:pt x="18920" y="5935"/>
                  </a:lnTo>
                  <a:cubicBezTo>
                    <a:pt x="18996" y="5898"/>
                    <a:pt x="19015" y="5841"/>
                    <a:pt x="18996" y="5765"/>
                  </a:cubicBezTo>
                  <a:cubicBezTo>
                    <a:pt x="18968" y="5723"/>
                    <a:pt x="18918" y="5701"/>
                    <a:pt x="18871" y="5701"/>
                  </a:cubicBezTo>
                  <a:close/>
                  <a:moveTo>
                    <a:pt x="997" y="5758"/>
                  </a:moveTo>
                  <a:cubicBezTo>
                    <a:pt x="956" y="5758"/>
                    <a:pt x="917" y="5779"/>
                    <a:pt x="888" y="5822"/>
                  </a:cubicBezTo>
                  <a:cubicBezTo>
                    <a:pt x="870" y="5879"/>
                    <a:pt x="888" y="5954"/>
                    <a:pt x="945" y="5992"/>
                  </a:cubicBezTo>
                  <a:lnTo>
                    <a:pt x="945" y="5973"/>
                  </a:lnTo>
                  <a:cubicBezTo>
                    <a:pt x="964" y="5992"/>
                    <a:pt x="983" y="5992"/>
                    <a:pt x="1002" y="5992"/>
                  </a:cubicBezTo>
                  <a:cubicBezTo>
                    <a:pt x="1040" y="5992"/>
                    <a:pt x="1077" y="5973"/>
                    <a:pt x="1096" y="5935"/>
                  </a:cubicBezTo>
                  <a:cubicBezTo>
                    <a:pt x="1134" y="5860"/>
                    <a:pt x="1115" y="5803"/>
                    <a:pt x="1040" y="5765"/>
                  </a:cubicBezTo>
                  <a:cubicBezTo>
                    <a:pt x="1025" y="5761"/>
                    <a:pt x="1011" y="5758"/>
                    <a:pt x="997" y="5758"/>
                  </a:cubicBezTo>
                  <a:close/>
                  <a:moveTo>
                    <a:pt x="19374" y="7008"/>
                  </a:moveTo>
                  <a:cubicBezTo>
                    <a:pt x="19362" y="7008"/>
                    <a:pt x="19350" y="7009"/>
                    <a:pt x="19336" y="7013"/>
                  </a:cubicBezTo>
                  <a:cubicBezTo>
                    <a:pt x="19279" y="7032"/>
                    <a:pt x="19242" y="7107"/>
                    <a:pt x="19261" y="7164"/>
                  </a:cubicBezTo>
                  <a:cubicBezTo>
                    <a:pt x="19261" y="7211"/>
                    <a:pt x="19299" y="7244"/>
                    <a:pt x="19344" y="7244"/>
                  </a:cubicBezTo>
                  <a:cubicBezTo>
                    <a:pt x="19354" y="7244"/>
                    <a:pt x="19364" y="7243"/>
                    <a:pt x="19374" y="7240"/>
                  </a:cubicBezTo>
                  <a:lnTo>
                    <a:pt x="19412" y="7240"/>
                  </a:lnTo>
                  <a:cubicBezTo>
                    <a:pt x="19468" y="7221"/>
                    <a:pt x="19506" y="7164"/>
                    <a:pt x="19487" y="7088"/>
                  </a:cubicBezTo>
                  <a:cubicBezTo>
                    <a:pt x="19472" y="7042"/>
                    <a:pt x="19431" y="7008"/>
                    <a:pt x="19374" y="7008"/>
                  </a:cubicBezTo>
                  <a:close/>
                  <a:moveTo>
                    <a:pt x="511" y="7065"/>
                  </a:moveTo>
                  <a:cubicBezTo>
                    <a:pt x="454" y="7065"/>
                    <a:pt x="413" y="7101"/>
                    <a:pt x="397" y="7164"/>
                  </a:cubicBezTo>
                  <a:cubicBezTo>
                    <a:pt x="378" y="7221"/>
                    <a:pt x="416" y="7277"/>
                    <a:pt x="473" y="7296"/>
                  </a:cubicBezTo>
                  <a:lnTo>
                    <a:pt x="510" y="7315"/>
                  </a:lnTo>
                  <a:cubicBezTo>
                    <a:pt x="567" y="7315"/>
                    <a:pt x="605" y="7277"/>
                    <a:pt x="624" y="7221"/>
                  </a:cubicBezTo>
                  <a:cubicBezTo>
                    <a:pt x="643" y="7164"/>
                    <a:pt x="605" y="7088"/>
                    <a:pt x="548" y="7069"/>
                  </a:cubicBezTo>
                  <a:cubicBezTo>
                    <a:pt x="535" y="7066"/>
                    <a:pt x="523" y="7065"/>
                    <a:pt x="511" y="7065"/>
                  </a:cubicBezTo>
                  <a:close/>
                  <a:moveTo>
                    <a:pt x="19688" y="8388"/>
                  </a:moveTo>
                  <a:cubicBezTo>
                    <a:pt x="19677" y="8388"/>
                    <a:pt x="19667" y="8389"/>
                    <a:pt x="19657" y="8393"/>
                  </a:cubicBezTo>
                  <a:cubicBezTo>
                    <a:pt x="19601" y="8393"/>
                    <a:pt x="19544" y="8449"/>
                    <a:pt x="19563" y="8525"/>
                  </a:cubicBezTo>
                  <a:lnTo>
                    <a:pt x="19544" y="8525"/>
                  </a:lnTo>
                  <a:cubicBezTo>
                    <a:pt x="19563" y="8582"/>
                    <a:pt x="19620" y="8619"/>
                    <a:pt x="19676" y="8619"/>
                  </a:cubicBezTo>
                  <a:lnTo>
                    <a:pt x="19695" y="8619"/>
                  </a:lnTo>
                  <a:cubicBezTo>
                    <a:pt x="19752" y="8600"/>
                    <a:pt x="19809" y="8544"/>
                    <a:pt x="19790" y="8487"/>
                  </a:cubicBezTo>
                  <a:cubicBezTo>
                    <a:pt x="19790" y="8424"/>
                    <a:pt x="19738" y="8388"/>
                    <a:pt x="19688" y="8388"/>
                  </a:cubicBezTo>
                  <a:close/>
                  <a:moveTo>
                    <a:pt x="204" y="8446"/>
                  </a:moveTo>
                  <a:cubicBezTo>
                    <a:pt x="156" y="8446"/>
                    <a:pt x="111" y="8495"/>
                    <a:pt x="95" y="8544"/>
                  </a:cubicBezTo>
                  <a:cubicBezTo>
                    <a:pt x="95" y="8600"/>
                    <a:pt x="132" y="8657"/>
                    <a:pt x="208" y="8676"/>
                  </a:cubicBezTo>
                  <a:cubicBezTo>
                    <a:pt x="265" y="8676"/>
                    <a:pt x="321" y="8638"/>
                    <a:pt x="340" y="8582"/>
                  </a:cubicBezTo>
                  <a:cubicBezTo>
                    <a:pt x="340" y="8506"/>
                    <a:pt x="302" y="8449"/>
                    <a:pt x="227" y="8449"/>
                  </a:cubicBezTo>
                  <a:cubicBezTo>
                    <a:pt x="219" y="8447"/>
                    <a:pt x="212" y="8446"/>
                    <a:pt x="204" y="8446"/>
                  </a:cubicBezTo>
                  <a:close/>
                  <a:moveTo>
                    <a:pt x="19790" y="9772"/>
                  </a:moveTo>
                  <a:cubicBezTo>
                    <a:pt x="19733" y="9772"/>
                    <a:pt x="19676" y="9829"/>
                    <a:pt x="19676" y="9886"/>
                  </a:cubicBezTo>
                  <a:cubicBezTo>
                    <a:pt x="19676" y="9905"/>
                    <a:pt x="19676" y="9905"/>
                    <a:pt x="19676" y="9924"/>
                  </a:cubicBezTo>
                  <a:cubicBezTo>
                    <a:pt x="19676" y="9924"/>
                    <a:pt x="19676" y="9924"/>
                    <a:pt x="19676" y="9942"/>
                  </a:cubicBezTo>
                  <a:lnTo>
                    <a:pt x="19657" y="9942"/>
                  </a:lnTo>
                  <a:cubicBezTo>
                    <a:pt x="19657" y="9999"/>
                    <a:pt x="19714" y="10056"/>
                    <a:pt x="19790" y="10056"/>
                  </a:cubicBezTo>
                  <a:cubicBezTo>
                    <a:pt x="19846" y="10056"/>
                    <a:pt x="19903" y="9999"/>
                    <a:pt x="19903" y="9942"/>
                  </a:cubicBezTo>
                  <a:cubicBezTo>
                    <a:pt x="19903" y="9924"/>
                    <a:pt x="19903" y="9924"/>
                    <a:pt x="19903" y="9905"/>
                  </a:cubicBezTo>
                  <a:cubicBezTo>
                    <a:pt x="19903" y="9905"/>
                    <a:pt x="19903" y="9905"/>
                    <a:pt x="19903" y="9886"/>
                  </a:cubicBezTo>
                  <a:cubicBezTo>
                    <a:pt x="19903" y="9829"/>
                    <a:pt x="19846" y="9772"/>
                    <a:pt x="19790" y="9772"/>
                  </a:cubicBezTo>
                  <a:close/>
                  <a:moveTo>
                    <a:pt x="132" y="9829"/>
                  </a:moveTo>
                  <a:cubicBezTo>
                    <a:pt x="57" y="9829"/>
                    <a:pt x="19" y="9886"/>
                    <a:pt x="19" y="9961"/>
                  </a:cubicBezTo>
                  <a:lnTo>
                    <a:pt x="0" y="9961"/>
                  </a:lnTo>
                  <a:cubicBezTo>
                    <a:pt x="0" y="10037"/>
                    <a:pt x="57" y="10075"/>
                    <a:pt x="132" y="10075"/>
                  </a:cubicBezTo>
                  <a:cubicBezTo>
                    <a:pt x="189" y="10075"/>
                    <a:pt x="246" y="10018"/>
                    <a:pt x="246" y="9961"/>
                  </a:cubicBezTo>
                  <a:cubicBezTo>
                    <a:pt x="246" y="9886"/>
                    <a:pt x="189" y="9829"/>
                    <a:pt x="132" y="9829"/>
                  </a:cubicBezTo>
                  <a:close/>
                  <a:moveTo>
                    <a:pt x="19714" y="11209"/>
                  </a:moveTo>
                  <a:cubicBezTo>
                    <a:pt x="19639" y="11209"/>
                    <a:pt x="19582" y="11247"/>
                    <a:pt x="19582" y="11322"/>
                  </a:cubicBezTo>
                  <a:cubicBezTo>
                    <a:pt x="19563" y="11379"/>
                    <a:pt x="19620" y="11436"/>
                    <a:pt x="19676" y="11455"/>
                  </a:cubicBezTo>
                  <a:lnTo>
                    <a:pt x="19695" y="11455"/>
                  </a:lnTo>
                  <a:cubicBezTo>
                    <a:pt x="19752" y="11455"/>
                    <a:pt x="19809" y="11398"/>
                    <a:pt x="19809" y="11341"/>
                  </a:cubicBezTo>
                  <a:cubicBezTo>
                    <a:pt x="19809" y="11284"/>
                    <a:pt x="19771" y="11228"/>
                    <a:pt x="19714" y="11209"/>
                  </a:cubicBezTo>
                  <a:close/>
                  <a:moveTo>
                    <a:pt x="208" y="11247"/>
                  </a:moveTo>
                  <a:cubicBezTo>
                    <a:pt x="151" y="11266"/>
                    <a:pt x="113" y="11322"/>
                    <a:pt x="113" y="11379"/>
                  </a:cubicBezTo>
                  <a:lnTo>
                    <a:pt x="95" y="11379"/>
                  </a:lnTo>
                  <a:cubicBezTo>
                    <a:pt x="113" y="11436"/>
                    <a:pt x="151" y="11473"/>
                    <a:pt x="208" y="11473"/>
                  </a:cubicBezTo>
                  <a:lnTo>
                    <a:pt x="227" y="11473"/>
                  </a:lnTo>
                  <a:cubicBezTo>
                    <a:pt x="302" y="11473"/>
                    <a:pt x="340" y="11417"/>
                    <a:pt x="340" y="11341"/>
                  </a:cubicBezTo>
                  <a:cubicBezTo>
                    <a:pt x="321" y="11284"/>
                    <a:pt x="265" y="11247"/>
                    <a:pt x="208" y="11247"/>
                  </a:cubicBezTo>
                  <a:close/>
                  <a:moveTo>
                    <a:pt x="19399" y="12584"/>
                  </a:moveTo>
                  <a:cubicBezTo>
                    <a:pt x="19349" y="12584"/>
                    <a:pt x="19295" y="12618"/>
                    <a:pt x="19279" y="12664"/>
                  </a:cubicBezTo>
                  <a:cubicBezTo>
                    <a:pt x="19261" y="12721"/>
                    <a:pt x="19298" y="12797"/>
                    <a:pt x="19355" y="12815"/>
                  </a:cubicBezTo>
                  <a:lnTo>
                    <a:pt x="19393" y="12815"/>
                  </a:lnTo>
                  <a:cubicBezTo>
                    <a:pt x="19450" y="12815"/>
                    <a:pt x="19487" y="12778"/>
                    <a:pt x="19506" y="12740"/>
                  </a:cubicBezTo>
                  <a:cubicBezTo>
                    <a:pt x="19525" y="12664"/>
                    <a:pt x="19487" y="12607"/>
                    <a:pt x="19431" y="12589"/>
                  </a:cubicBezTo>
                  <a:cubicBezTo>
                    <a:pt x="19421" y="12585"/>
                    <a:pt x="19410" y="12584"/>
                    <a:pt x="19399" y="12584"/>
                  </a:cubicBezTo>
                  <a:close/>
                  <a:moveTo>
                    <a:pt x="530" y="12603"/>
                  </a:moveTo>
                  <a:cubicBezTo>
                    <a:pt x="518" y="12603"/>
                    <a:pt x="505" y="12604"/>
                    <a:pt x="492" y="12607"/>
                  </a:cubicBezTo>
                  <a:cubicBezTo>
                    <a:pt x="435" y="12626"/>
                    <a:pt x="397" y="12683"/>
                    <a:pt x="416" y="12759"/>
                  </a:cubicBezTo>
                  <a:lnTo>
                    <a:pt x="397" y="12759"/>
                  </a:lnTo>
                  <a:cubicBezTo>
                    <a:pt x="413" y="12805"/>
                    <a:pt x="454" y="12839"/>
                    <a:pt x="499" y="12839"/>
                  </a:cubicBezTo>
                  <a:cubicBezTo>
                    <a:pt x="509" y="12839"/>
                    <a:pt x="519" y="12838"/>
                    <a:pt x="529" y="12834"/>
                  </a:cubicBezTo>
                  <a:lnTo>
                    <a:pt x="567" y="12834"/>
                  </a:lnTo>
                  <a:cubicBezTo>
                    <a:pt x="624" y="12815"/>
                    <a:pt x="662" y="12759"/>
                    <a:pt x="643" y="12683"/>
                  </a:cubicBezTo>
                  <a:cubicBezTo>
                    <a:pt x="627" y="12636"/>
                    <a:pt x="586" y="12603"/>
                    <a:pt x="530" y="12603"/>
                  </a:cubicBezTo>
                  <a:close/>
                  <a:moveTo>
                    <a:pt x="1014" y="13915"/>
                  </a:moveTo>
                  <a:cubicBezTo>
                    <a:pt x="997" y="13915"/>
                    <a:pt x="980" y="13920"/>
                    <a:pt x="964" y="13931"/>
                  </a:cubicBezTo>
                  <a:cubicBezTo>
                    <a:pt x="907" y="13949"/>
                    <a:pt x="888" y="14025"/>
                    <a:pt x="907" y="14082"/>
                  </a:cubicBezTo>
                  <a:cubicBezTo>
                    <a:pt x="926" y="14120"/>
                    <a:pt x="964" y="14139"/>
                    <a:pt x="1021" y="14139"/>
                  </a:cubicBezTo>
                  <a:lnTo>
                    <a:pt x="1059" y="14139"/>
                  </a:lnTo>
                  <a:cubicBezTo>
                    <a:pt x="1134" y="14120"/>
                    <a:pt x="1153" y="14044"/>
                    <a:pt x="1115" y="13987"/>
                  </a:cubicBezTo>
                  <a:cubicBezTo>
                    <a:pt x="1102" y="13946"/>
                    <a:pt x="1059" y="13915"/>
                    <a:pt x="1014" y="13915"/>
                  </a:cubicBezTo>
                  <a:close/>
                  <a:moveTo>
                    <a:pt x="18892" y="13896"/>
                  </a:moveTo>
                  <a:cubicBezTo>
                    <a:pt x="18852" y="13896"/>
                    <a:pt x="18815" y="13928"/>
                    <a:pt x="18788" y="13968"/>
                  </a:cubicBezTo>
                  <a:cubicBezTo>
                    <a:pt x="18769" y="14025"/>
                    <a:pt x="18788" y="14101"/>
                    <a:pt x="18845" y="14120"/>
                  </a:cubicBezTo>
                  <a:cubicBezTo>
                    <a:pt x="18864" y="14139"/>
                    <a:pt x="18882" y="14139"/>
                    <a:pt x="18901" y="14139"/>
                  </a:cubicBezTo>
                  <a:cubicBezTo>
                    <a:pt x="18939" y="14139"/>
                    <a:pt x="18977" y="14101"/>
                    <a:pt x="19015" y="14063"/>
                  </a:cubicBezTo>
                  <a:cubicBezTo>
                    <a:pt x="19034" y="14006"/>
                    <a:pt x="19015" y="13931"/>
                    <a:pt x="18939" y="13912"/>
                  </a:cubicBezTo>
                  <a:cubicBezTo>
                    <a:pt x="18923" y="13901"/>
                    <a:pt x="18908" y="13896"/>
                    <a:pt x="18892" y="13896"/>
                  </a:cubicBezTo>
                  <a:close/>
                  <a:moveTo>
                    <a:pt x="18213" y="15140"/>
                  </a:moveTo>
                  <a:cubicBezTo>
                    <a:pt x="18172" y="15140"/>
                    <a:pt x="18132" y="15160"/>
                    <a:pt x="18108" y="15197"/>
                  </a:cubicBezTo>
                  <a:cubicBezTo>
                    <a:pt x="18089" y="15235"/>
                    <a:pt x="18089" y="15310"/>
                    <a:pt x="18145" y="15348"/>
                  </a:cubicBezTo>
                  <a:lnTo>
                    <a:pt x="18164" y="15348"/>
                  </a:lnTo>
                  <a:cubicBezTo>
                    <a:pt x="18164" y="15367"/>
                    <a:pt x="18202" y="15367"/>
                    <a:pt x="18221" y="15367"/>
                  </a:cubicBezTo>
                  <a:cubicBezTo>
                    <a:pt x="18259" y="15367"/>
                    <a:pt x="18297" y="15348"/>
                    <a:pt x="18315" y="15310"/>
                  </a:cubicBezTo>
                  <a:cubicBezTo>
                    <a:pt x="18353" y="15254"/>
                    <a:pt x="18334" y="15178"/>
                    <a:pt x="18278" y="15159"/>
                  </a:cubicBezTo>
                  <a:cubicBezTo>
                    <a:pt x="18258" y="15146"/>
                    <a:pt x="18235" y="15140"/>
                    <a:pt x="18213" y="15140"/>
                  </a:cubicBezTo>
                  <a:close/>
                  <a:moveTo>
                    <a:pt x="1689" y="15152"/>
                  </a:moveTo>
                  <a:cubicBezTo>
                    <a:pt x="1661" y="15152"/>
                    <a:pt x="1632" y="15161"/>
                    <a:pt x="1607" y="15178"/>
                  </a:cubicBezTo>
                  <a:cubicBezTo>
                    <a:pt x="1569" y="15197"/>
                    <a:pt x="1550" y="15273"/>
                    <a:pt x="1588" y="15329"/>
                  </a:cubicBezTo>
                  <a:cubicBezTo>
                    <a:pt x="1607" y="15367"/>
                    <a:pt x="1644" y="15386"/>
                    <a:pt x="1682" y="15386"/>
                  </a:cubicBezTo>
                  <a:cubicBezTo>
                    <a:pt x="1701" y="15386"/>
                    <a:pt x="1720" y="15386"/>
                    <a:pt x="1739" y="15367"/>
                  </a:cubicBezTo>
                  <a:cubicBezTo>
                    <a:pt x="1796" y="15329"/>
                    <a:pt x="1815" y="15254"/>
                    <a:pt x="1777" y="15197"/>
                  </a:cubicBezTo>
                  <a:cubicBezTo>
                    <a:pt x="1756" y="15166"/>
                    <a:pt x="1724" y="15152"/>
                    <a:pt x="1689" y="15152"/>
                  </a:cubicBezTo>
                  <a:close/>
                  <a:moveTo>
                    <a:pt x="2530" y="16265"/>
                  </a:moveTo>
                  <a:cubicBezTo>
                    <a:pt x="2500" y="16265"/>
                    <a:pt x="2467" y="16274"/>
                    <a:pt x="2438" y="16293"/>
                  </a:cubicBezTo>
                  <a:cubicBezTo>
                    <a:pt x="2401" y="16331"/>
                    <a:pt x="2401" y="16407"/>
                    <a:pt x="2438" y="16463"/>
                  </a:cubicBezTo>
                  <a:cubicBezTo>
                    <a:pt x="2457" y="16482"/>
                    <a:pt x="2495" y="16501"/>
                    <a:pt x="2514" y="16501"/>
                  </a:cubicBezTo>
                  <a:cubicBezTo>
                    <a:pt x="2552" y="16482"/>
                    <a:pt x="2571" y="16482"/>
                    <a:pt x="2608" y="16463"/>
                  </a:cubicBezTo>
                  <a:cubicBezTo>
                    <a:pt x="2646" y="16426"/>
                    <a:pt x="2646" y="16350"/>
                    <a:pt x="2608" y="16293"/>
                  </a:cubicBezTo>
                  <a:cubicBezTo>
                    <a:pt x="2590" y="16274"/>
                    <a:pt x="2561" y="16265"/>
                    <a:pt x="2530" y="16265"/>
                  </a:cubicBezTo>
                  <a:close/>
                  <a:moveTo>
                    <a:pt x="17382" y="16257"/>
                  </a:moveTo>
                  <a:cubicBezTo>
                    <a:pt x="17348" y="16257"/>
                    <a:pt x="17316" y="16273"/>
                    <a:pt x="17295" y="16293"/>
                  </a:cubicBezTo>
                  <a:cubicBezTo>
                    <a:pt x="17257" y="16350"/>
                    <a:pt x="17257" y="16426"/>
                    <a:pt x="17295" y="16463"/>
                  </a:cubicBezTo>
                  <a:cubicBezTo>
                    <a:pt x="17314" y="16482"/>
                    <a:pt x="17351" y="16501"/>
                    <a:pt x="17389" y="16501"/>
                  </a:cubicBezTo>
                  <a:cubicBezTo>
                    <a:pt x="17408" y="16501"/>
                    <a:pt x="17446" y="16482"/>
                    <a:pt x="17465" y="16444"/>
                  </a:cubicBezTo>
                  <a:cubicBezTo>
                    <a:pt x="17522" y="16407"/>
                    <a:pt x="17522" y="16331"/>
                    <a:pt x="17465" y="16293"/>
                  </a:cubicBezTo>
                  <a:cubicBezTo>
                    <a:pt x="17439" y="16268"/>
                    <a:pt x="17410" y="16257"/>
                    <a:pt x="17382" y="16257"/>
                  </a:cubicBezTo>
                  <a:close/>
                  <a:moveTo>
                    <a:pt x="16376" y="17250"/>
                  </a:moveTo>
                  <a:cubicBezTo>
                    <a:pt x="16348" y="17250"/>
                    <a:pt x="16318" y="17259"/>
                    <a:pt x="16293" y="17276"/>
                  </a:cubicBezTo>
                  <a:cubicBezTo>
                    <a:pt x="16255" y="17314"/>
                    <a:pt x="16255" y="17390"/>
                    <a:pt x="16293" y="17446"/>
                  </a:cubicBezTo>
                  <a:cubicBezTo>
                    <a:pt x="16312" y="17465"/>
                    <a:pt x="16350" y="17484"/>
                    <a:pt x="16388" y="17484"/>
                  </a:cubicBezTo>
                  <a:cubicBezTo>
                    <a:pt x="16406" y="17484"/>
                    <a:pt x="16444" y="17465"/>
                    <a:pt x="16463" y="17446"/>
                  </a:cubicBezTo>
                  <a:cubicBezTo>
                    <a:pt x="16501" y="17408"/>
                    <a:pt x="16501" y="17333"/>
                    <a:pt x="16463" y="17295"/>
                  </a:cubicBezTo>
                  <a:cubicBezTo>
                    <a:pt x="16442" y="17264"/>
                    <a:pt x="16410" y="17250"/>
                    <a:pt x="16376" y="17250"/>
                  </a:cubicBezTo>
                  <a:close/>
                  <a:moveTo>
                    <a:pt x="3540" y="17256"/>
                  </a:moveTo>
                  <a:cubicBezTo>
                    <a:pt x="3501" y="17256"/>
                    <a:pt x="3463" y="17272"/>
                    <a:pt x="3440" y="17295"/>
                  </a:cubicBezTo>
                  <a:cubicBezTo>
                    <a:pt x="3383" y="17352"/>
                    <a:pt x="3383" y="17427"/>
                    <a:pt x="3440" y="17465"/>
                  </a:cubicBezTo>
                  <a:cubicBezTo>
                    <a:pt x="3453" y="17478"/>
                    <a:pt x="3476" y="17492"/>
                    <a:pt x="3502" y="17492"/>
                  </a:cubicBezTo>
                  <a:cubicBezTo>
                    <a:pt x="3512" y="17492"/>
                    <a:pt x="3524" y="17490"/>
                    <a:pt x="3535" y="17484"/>
                  </a:cubicBezTo>
                  <a:cubicBezTo>
                    <a:pt x="3554" y="17484"/>
                    <a:pt x="3591" y="17484"/>
                    <a:pt x="3610" y="17446"/>
                  </a:cubicBezTo>
                  <a:cubicBezTo>
                    <a:pt x="3667" y="17408"/>
                    <a:pt x="3648" y="17333"/>
                    <a:pt x="3610" y="17276"/>
                  </a:cubicBezTo>
                  <a:cubicBezTo>
                    <a:pt x="3589" y="17262"/>
                    <a:pt x="3564" y="17256"/>
                    <a:pt x="3540" y="17256"/>
                  </a:cubicBezTo>
                  <a:close/>
                  <a:moveTo>
                    <a:pt x="15262" y="18088"/>
                  </a:moveTo>
                  <a:cubicBezTo>
                    <a:pt x="15239" y="18088"/>
                    <a:pt x="15217" y="18094"/>
                    <a:pt x="15197" y="18108"/>
                  </a:cubicBezTo>
                  <a:cubicBezTo>
                    <a:pt x="15140" y="18146"/>
                    <a:pt x="15121" y="18221"/>
                    <a:pt x="15159" y="18278"/>
                  </a:cubicBezTo>
                  <a:cubicBezTo>
                    <a:pt x="15178" y="18297"/>
                    <a:pt x="15216" y="18316"/>
                    <a:pt x="15272" y="18316"/>
                  </a:cubicBezTo>
                  <a:cubicBezTo>
                    <a:pt x="15291" y="18316"/>
                    <a:pt x="15310" y="18316"/>
                    <a:pt x="15329" y="18297"/>
                  </a:cubicBezTo>
                  <a:cubicBezTo>
                    <a:pt x="15386" y="18278"/>
                    <a:pt x="15405" y="18202"/>
                    <a:pt x="15367" y="18146"/>
                  </a:cubicBezTo>
                  <a:cubicBezTo>
                    <a:pt x="15342" y="18109"/>
                    <a:pt x="15302" y="18088"/>
                    <a:pt x="15262" y="18088"/>
                  </a:cubicBezTo>
                  <a:close/>
                  <a:moveTo>
                    <a:pt x="4639" y="18096"/>
                  </a:moveTo>
                  <a:cubicBezTo>
                    <a:pt x="4600" y="18096"/>
                    <a:pt x="4560" y="18110"/>
                    <a:pt x="4536" y="18146"/>
                  </a:cubicBezTo>
                  <a:cubicBezTo>
                    <a:pt x="4499" y="18202"/>
                    <a:pt x="4517" y="18278"/>
                    <a:pt x="4574" y="18316"/>
                  </a:cubicBezTo>
                  <a:cubicBezTo>
                    <a:pt x="4593" y="18335"/>
                    <a:pt x="4612" y="18335"/>
                    <a:pt x="4631" y="18335"/>
                  </a:cubicBezTo>
                  <a:cubicBezTo>
                    <a:pt x="4688" y="18335"/>
                    <a:pt x="4725" y="18316"/>
                    <a:pt x="4744" y="18278"/>
                  </a:cubicBezTo>
                  <a:cubicBezTo>
                    <a:pt x="4782" y="18221"/>
                    <a:pt x="4763" y="18146"/>
                    <a:pt x="4706" y="18108"/>
                  </a:cubicBezTo>
                  <a:cubicBezTo>
                    <a:pt x="4686" y="18101"/>
                    <a:pt x="4662" y="18096"/>
                    <a:pt x="4639" y="18096"/>
                  </a:cubicBezTo>
                  <a:close/>
                  <a:moveTo>
                    <a:pt x="5874" y="18763"/>
                  </a:moveTo>
                  <a:cubicBezTo>
                    <a:pt x="5827" y="18763"/>
                    <a:pt x="5779" y="18787"/>
                    <a:pt x="5765" y="18845"/>
                  </a:cubicBezTo>
                  <a:cubicBezTo>
                    <a:pt x="5727" y="18902"/>
                    <a:pt x="5765" y="18977"/>
                    <a:pt x="5822" y="18996"/>
                  </a:cubicBezTo>
                  <a:lnTo>
                    <a:pt x="5878" y="18996"/>
                  </a:lnTo>
                  <a:cubicBezTo>
                    <a:pt x="5916" y="18996"/>
                    <a:pt x="5954" y="18977"/>
                    <a:pt x="5973" y="18939"/>
                  </a:cubicBezTo>
                  <a:cubicBezTo>
                    <a:pt x="6011" y="18883"/>
                    <a:pt x="5973" y="18807"/>
                    <a:pt x="5916" y="18769"/>
                  </a:cubicBezTo>
                  <a:cubicBezTo>
                    <a:pt x="5903" y="18765"/>
                    <a:pt x="5888" y="18763"/>
                    <a:pt x="5874" y="18763"/>
                  </a:cubicBezTo>
                  <a:close/>
                  <a:moveTo>
                    <a:pt x="14032" y="18762"/>
                  </a:moveTo>
                  <a:cubicBezTo>
                    <a:pt x="14017" y="18762"/>
                    <a:pt x="14001" y="18765"/>
                    <a:pt x="13987" y="18769"/>
                  </a:cubicBezTo>
                  <a:cubicBezTo>
                    <a:pt x="13930" y="18807"/>
                    <a:pt x="13893" y="18864"/>
                    <a:pt x="13930" y="18921"/>
                  </a:cubicBezTo>
                  <a:cubicBezTo>
                    <a:pt x="13949" y="18958"/>
                    <a:pt x="13987" y="18996"/>
                    <a:pt x="14025" y="18996"/>
                  </a:cubicBezTo>
                  <a:lnTo>
                    <a:pt x="14082" y="18996"/>
                  </a:lnTo>
                  <a:cubicBezTo>
                    <a:pt x="14138" y="18958"/>
                    <a:pt x="14176" y="18883"/>
                    <a:pt x="14138" y="18826"/>
                  </a:cubicBezTo>
                  <a:cubicBezTo>
                    <a:pt x="14124" y="18783"/>
                    <a:pt x="14078" y="18762"/>
                    <a:pt x="14032" y="18762"/>
                  </a:cubicBezTo>
                  <a:close/>
                  <a:moveTo>
                    <a:pt x="7189" y="19256"/>
                  </a:moveTo>
                  <a:cubicBezTo>
                    <a:pt x="7139" y="19256"/>
                    <a:pt x="7085" y="19290"/>
                    <a:pt x="7069" y="19336"/>
                  </a:cubicBezTo>
                  <a:cubicBezTo>
                    <a:pt x="7050" y="19412"/>
                    <a:pt x="7088" y="19469"/>
                    <a:pt x="7145" y="19488"/>
                  </a:cubicBezTo>
                  <a:lnTo>
                    <a:pt x="7183" y="19488"/>
                  </a:lnTo>
                  <a:cubicBezTo>
                    <a:pt x="7239" y="19488"/>
                    <a:pt x="7277" y="19450"/>
                    <a:pt x="7296" y="19412"/>
                  </a:cubicBezTo>
                  <a:cubicBezTo>
                    <a:pt x="7315" y="19336"/>
                    <a:pt x="7277" y="19280"/>
                    <a:pt x="7220" y="19261"/>
                  </a:cubicBezTo>
                  <a:cubicBezTo>
                    <a:pt x="7210" y="19257"/>
                    <a:pt x="7200" y="19256"/>
                    <a:pt x="7189" y="19256"/>
                  </a:cubicBezTo>
                  <a:close/>
                  <a:moveTo>
                    <a:pt x="12721" y="19256"/>
                  </a:moveTo>
                  <a:cubicBezTo>
                    <a:pt x="12709" y="19256"/>
                    <a:pt x="12696" y="19257"/>
                    <a:pt x="12683" y="19261"/>
                  </a:cubicBezTo>
                  <a:cubicBezTo>
                    <a:pt x="12626" y="19280"/>
                    <a:pt x="12588" y="19336"/>
                    <a:pt x="12607" y="19412"/>
                  </a:cubicBezTo>
                  <a:cubicBezTo>
                    <a:pt x="12626" y="19450"/>
                    <a:pt x="12664" y="19488"/>
                    <a:pt x="12721" y="19488"/>
                  </a:cubicBezTo>
                  <a:lnTo>
                    <a:pt x="12758" y="19488"/>
                  </a:lnTo>
                  <a:cubicBezTo>
                    <a:pt x="12815" y="19469"/>
                    <a:pt x="12853" y="19393"/>
                    <a:pt x="12834" y="19336"/>
                  </a:cubicBezTo>
                  <a:cubicBezTo>
                    <a:pt x="12819" y="19290"/>
                    <a:pt x="12777" y="19256"/>
                    <a:pt x="12721" y="19256"/>
                  </a:cubicBezTo>
                  <a:close/>
                  <a:moveTo>
                    <a:pt x="8562" y="19544"/>
                  </a:moveTo>
                  <a:cubicBezTo>
                    <a:pt x="8506" y="19544"/>
                    <a:pt x="8449" y="19582"/>
                    <a:pt x="8430" y="19658"/>
                  </a:cubicBezTo>
                  <a:cubicBezTo>
                    <a:pt x="8430" y="19714"/>
                    <a:pt x="8468" y="19771"/>
                    <a:pt x="8543" y="19790"/>
                  </a:cubicBezTo>
                  <a:lnTo>
                    <a:pt x="8562" y="19790"/>
                  </a:lnTo>
                  <a:cubicBezTo>
                    <a:pt x="8619" y="19790"/>
                    <a:pt x="8657" y="19752"/>
                    <a:pt x="8676" y="19677"/>
                  </a:cubicBezTo>
                  <a:cubicBezTo>
                    <a:pt x="8676" y="19620"/>
                    <a:pt x="8638" y="19563"/>
                    <a:pt x="8562" y="19544"/>
                  </a:cubicBezTo>
                  <a:close/>
                  <a:moveTo>
                    <a:pt x="11341" y="19544"/>
                  </a:moveTo>
                  <a:cubicBezTo>
                    <a:pt x="11265" y="19563"/>
                    <a:pt x="11227" y="19620"/>
                    <a:pt x="11227" y="19677"/>
                  </a:cubicBezTo>
                  <a:cubicBezTo>
                    <a:pt x="11246" y="19733"/>
                    <a:pt x="11284" y="19790"/>
                    <a:pt x="11341" y="19790"/>
                  </a:cubicBezTo>
                  <a:lnTo>
                    <a:pt x="11379" y="19790"/>
                  </a:lnTo>
                  <a:cubicBezTo>
                    <a:pt x="11435" y="19771"/>
                    <a:pt x="11473" y="19714"/>
                    <a:pt x="11473" y="19658"/>
                  </a:cubicBezTo>
                  <a:cubicBezTo>
                    <a:pt x="11454" y="19582"/>
                    <a:pt x="11398" y="19544"/>
                    <a:pt x="11341" y="19544"/>
                  </a:cubicBezTo>
                  <a:close/>
                  <a:moveTo>
                    <a:pt x="9961" y="19658"/>
                  </a:moveTo>
                  <a:cubicBezTo>
                    <a:pt x="9885" y="19658"/>
                    <a:pt x="9829" y="19695"/>
                    <a:pt x="9829" y="19771"/>
                  </a:cubicBezTo>
                  <a:cubicBezTo>
                    <a:pt x="9829" y="19828"/>
                    <a:pt x="9885" y="19884"/>
                    <a:pt x="9961" y="19884"/>
                  </a:cubicBezTo>
                  <a:cubicBezTo>
                    <a:pt x="10018" y="19884"/>
                    <a:pt x="10074" y="19828"/>
                    <a:pt x="10074" y="19771"/>
                  </a:cubicBezTo>
                  <a:cubicBezTo>
                    <a:pt x="10074" y="19695"/>
                    <a:pt x="10018" y="19658"/>
                    <a:pt x="9961" y="19658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3398850" y="1910050"/>
              <a:ext cx="436175" cy="435250"/>
            </a:xfrm>
            <a:custGeom>
              <a:avLst/>
              <a:gdLst/>
              <a:ahLst/>
              <a:cxnLst/>
              <a:rect l="l" t="t" r="r" b="b"/>
              <a:pathLst>
                <a:path w="17447" h="17410" extrusionOk="0">
                  <a:moveTo>
                    <a:pt x="9414" y="1"/>
                  </a:moveTo>
                  <a:cubicBezTo>
                    <a:pt x="9357" y="1"/>
                    <a:pt x="9300" y="39"/>
                    <a:pt x="9281" y="114"/>
                  </a:cubicBezTo>
                  <a:cubicBezTo>
                    <a:pt x="9281" y="171"/>
                    <a:pt x="9338" y="228"/>
                    <a:pt x="9395" y="228"/>
                  </a:cubicBezTo>
                  <a:lnTo>
                    <a:pt x="9414" y="228"/>
                  </a:lnTo>
                  <a:cubicBezTo>
                    <a:pt x="9470" y="228"/>
                    <a:pt x="9527" y="190"/>
                    <a:pt x="9527" y="133"/>
                  </a:cubicBezTo>
                  <a:cubicBezTo>
                    <a:pt x="9527" y="58"/>
                    <a:pt x="9489" y="1"/>
                    <a:pt x="9414" y="1"/>
                  </a:cubicBezTo>
                  <a:close/>
                  <a:moveTo>
                    <a:pt x="7977" y="1"/>
                  </a:moveTo>
                  <a:cubicBezTo>
                    <a:pt x="7920" y="1"/>
                    <a:pt x="7864" y="58"/>
                    <a:pt x="7864" y="133"/>
                  </a:cubicBezTo>
                  <a:lnTo>
                    <a:pt x="7864" y="152"/>
                  </a:lnTo>
                  <a:cubicBezTo>
                    <a:pt x="7864" y="209"/>
                    <a:pt x="7939" y="247"/>
                    <a:pt x="7996" y="247"/>
                  </a:cubicBezTo>
                  <a:cubicBezTo>
                    <a:pt x="8053" y="228"/>
                    <a:pt x="8109" y="171"/>
                    <a:pt x="8109" y="114"/>
                  </a:cubicBezTo>
                  <a:cubicBezTo>
                    <a:pt x="8090" y="39"/>
                    <a:pt x="8034" y="1"/>
                    <a:pt x="7977" y="1"/>
                  </a:cubicBezTo>
                  <a:close/>
                  <a:moveTo>
                    <a:pt x="10802" y="223"/>
                  </a:moveTo>
                  <a:cubicBezTo>
                    <a:pt x="10756" y="223"/>
                    <a:pt x="10714" y="260"/>
                    <a:pt x="10699" y="322"/>
                  </a:cubicBezTo>
                  <a:cubicBezTo>
                    <a:pt x="10680" y="379"/>
                    <a:pt x="10718" y="436"/>
                    <a:pt x="10774" y="455"/>
                  </a:cubicBezTo>
                  <a:lnTo>
                    <a:pt x="10812" y="455"/>
                  </a:lnTo>
                  <a:cubicBezTo>
                    <a:pt x="10869" y="455"/>
                    <a:pt x="10907" y="417"/>
                    <a:pt x="10926" y="379"/>
                  </a:cubicBezTo>
                  <a:cubicBezTo>
                    <a:pt x="10945" y="303"/>
                    <a:pt x="10907" y="247"/>
                    <a:pt x="10831" y="228"/>
                  </a:cubicBezTo>
                  <a:cubicBezTo>
                    <a:pt x="10821" y="224"/>
                    <a:pt x="10812" y="223"/>
                    <a:pt x="10802" y="223"/>
                  </a:cubicBezTo>
                  <a:close/>
                  <a:moveTo>
                    <a:pt x="6591" y="242"/>
                  </a:moveTo>
                  <a:cubicBezTo>
                    <a:pt x="6580" y="242"/>
                    <a:pt x="6569" y="243"/>
                    <a:pt x="6559" y="247"/>
                  </a:cubicBezTo>
                  <a:cubicBezTo>
                    <a:pt x="6503" y="266"/>
                    <a:pt x="6465" y="322"/>
                    <a:pt x="6465" y="379"/>
                  </a:cubicBezTo>
                  <a:lnTo>
                    <a:pt x="6465" y="398"/>
                  </a:lnTo>
                  <a:cubicBezTo>
                    <a:pt x="6484" y="455"/>
                    <a:pt x="6541" y="473"/>
                    <a:pt x="6578" y="473"/>
                  </a:cubicBezTo>
                  <a:lnTo>
                    <a:pt x="6616" y="473"/>
                  </a:lnTo>
                  <a:cubicBezTo>
                    <a:pt x="6673" y="455"/>
                    <a:pt x="6711" y="398"/>
                    <a:pt x="6711" y="322"/>
                  </a:cubicBezTo>
                  <a:cubicBezTo>
                    <a:pt x="6695" y="276"/>
                    <a:pt x="6641" y="242"/>
                    <a:pt x="6591" y="242"/>
                  </a:cubicBezTo>
                  <a:close/>
                  <a:moveTo>
                    <a:pt x="12152" y="685"/>
                  </a:moveTo>
                  <a:cubicBezTo>
                    <a:pt x="12105" y="685"/>
                    <a:pt x="12068" y="716"/>
                    <a:pt x="12041" y="757"/>
                  </a:cubicBezTo>
                  <a:cubicBezTo>
                    <a:pt x="12022" y="814"/>
                    <a:pt x="12041" y="889"/>
                    <a:pt x="12116" y="908"/>
                  </a:cubicBezTo>
                  <a:lnTo>
                    <a:pt x="12097" y="927"/>
                  </a:lnTo>
                  <a:lnTo>
                    <a:pt x="12154" y="927"/>
                  </a:lnTo>
                  <a:cubicBezTo>
                    <a:pt x="12192" y="927"/>
                    <a:pt x="12249" y="889"/>
                    <a:pt x="12268" y="851"/>
                  </a:cubicBezTo>
                  <a:cubicBezTo>
                    <a:pt x="12287" y="795"/>
                    <a:pt x="12268" y="719"/>
                    <a:pt x="12211" y="700"/>
                  </a:cubicBezTo>
                  <a:cubicBezTo>
                    <a:pt x="12190" y="690"/>
                    <a:pt x="12170" y="685"/>
                    <a:pt x="12152" y="685"/>
                  </a:cubicBezTo>
                  <a:close/>
                  <a:moveTo>
                    <a:pt x="5249" y="704"/>
                  </a:moveTo>
                  <a:cubicBezTo>
                    <a:pt x="5232" y="704"/>
                    <a:pt x="5214" y="709"/>
                    <a:pt x="5199" y="719"/>
                  </a:cubicBezTo>
                  <a:cubicBezTo>
                    <a:pt x="5142" y="738"/>
                    <a:pt x="5104" y="814"/>
                    <a:pt x="5142" y="870"/>
                  </a:cubicBezTo>
                  <a:lnTo>
                    <a:pt x="5123" y="889"/>
                  </a:lnTo>
                  <a:cubicBezTo>
                    <a:pt x="5151" y="917"/>
                    <a:pt x="5178" y="935"/>
                    <a:pt x="5206" y="935"/>
                  </a:cubicBezTo>
                  <a:cubicBezTo>
                    <a:pt x="5216" y="935"/>
                    <a:pt x="5226" y="932"/>
                    <a:pt x="5236" y="927"/>
                  </a:cubicBezTo>
                  <a:lnTo>
                    <a:pt x="5293" y="927"/>
                  </a:lnTo>
                  <a:cubicBezTo>
                    <a:pt x="5350" y="908"/>
                    <a:pt x="5369" y="833"/>
                    <a:pt x="5350" y="776"/>
                  </a:cubicBezTo>
                  <a:cubicBezTo>
                    <a:pt x="5336" y="735"/>
                    <a:pt x="5293" y="704"/>
                    <a:pt x="5249" y="704"/>
                  </a:cubicBezTo>
                  <a:close/>
                  <a:moveTo>
                    <a:pt x="13412" y="1361"/>
                  </a:moveTo>
                  <a:cubicBezTo>
                    <a:pt x="13372" y="1361"/>
                    <a:pt x="13332" y="1382"/>
                    <a:pt x="13307" y="1419"/>
                  </a:cubicBezTo>
                  <a:cubicBezTo>
                    <a:pt x="13269" y="1475"/>
                    <a:pt x="13288" y="1551"/>
                    <a:pt x="13345" y="1589"/>
                  </a:cubicBezTo>
                  <a:lnTo>
                    <a:pt x="13326" y="1589"/>
                  </a:lnTo>
                  <a:cubicBezTo>
                    <a:pt x="13336" y="1598"/>
                    <a:pt x="13350" y="1603"/>
                    <a:pt x="13364" y="1603"/>
                  </a:cubicBezTo>
                  <a:cubicBezTo>
                    <a:pt x="13378" y="1603"/>
                    <a:pt x="13392" y="1598"/>
                    <a:pt x="13402" y="1589"/>
                  </a:cubicBezTo>
                  <a:cubicBezTo>
                    <a:pt x="13439" y="1589"/>
                    <a:pt x="13477" y="1570"/>
                    <a:pt x="13515" y="1551"/>
                  </a:cubicBezTo>
                  <a:cubicBezTo>
                    <a:pt x="13534" y="1494"/>
                    <a:pt x="13534" y="1419"/>
                    <a:pt x="13477" y="1381"/>
                  </a:cubicBezTo>
                  <a:cubicBezTo>
                    <a:pt x="13457" y="1367"/>
                    <a:pt x="13435" y="1361"/>
                    <a:pt x="13412" y="1361"/>
                  </a:cubicBezTo>
                  <a:close/>
                  <a:moveTo>
                    <a:pt x="3983" y="1399"/>
                  </a:moveTo>
                  <a:cubicBezTo>
                    <a:pt x="3964" y="1399"/>
                    <a:pt x="3946" y="1405"/>
                    <a:pt x="3932" y="1419"/>
                  </a:cubicBezTo>
                  <a:cubicBezTo>
                    <a:pt x="3875" y="1456"/>
                    <a:pt x="3857" y="1532"/>
                    <a:pt x="3894" y="1589"/>
                  </a:cubicBezTo>
                  <a:cubicBezTo>
                    <a:pt x="3913" y="1608"/>
                    <a:pt x="3951" y="1626"/>
                    <a:pt x="3989" y="1626"/>
                  </a:cubicBezTo>
                  <a:cubicBezTo>
                    <a:pt x="4008" y="1626"/>
                    <a:pt x="4027" y="1626"/>
                    <a:pt x="4046" y="1608"/>
                  </a:cubicBezTo>
                  <a:cubicBezTo>
                    <a:pt x="4102" y="1570"/>
                    <a:pt x="4121" y="1513"/>
                    <a:pt x="4083" y="1456"/>
                  </a:cubicBezTo>
                  <a:cubicBezTo>
                    <a:pt x="4059" y="1420"/>
                    <a:pt x="4019" y="1399"/>
                    <a:pt x="3983" y="1399"/>
                  </a:cubicBezTo>
                  <a:close/>
                  <a:moveTo>
                    <a:pt x="14519" y="2241"/>
                  </a:moveTo>
                  <a:cubicBezTo>
                    <a:pt x="14489" y="2241"/>
                    <a:pt x="14460" y="2250"/>
                    <a:pt x="14441" y="2269"/>
                  </a:cubicBezTo>
                  <a:cubicBezTo>
                    <a:pt x="14403" y="2326"/>
                    <a:pt x="14403" y="2401"/>
                    <a:pt x="14441" y="2439"/>
                  </a:cubicBezTo>
                  <a:cubicBezTo>
                    <a:pt x="14460" y="2458"/>
                    <a:pt x="14498" y="2477"/>
                    <a:pt x="14517" y="2477"/>
                  </a:cubicBezTo>
                  <a:cubicBezTo>
                    <a:pt x="14555" y="2477"/>
                    <a:pt x="14592" y="2458"/>
                    <a:pt x="14611" y="2439"/>
                  </a:cubicBezTo>
                  <a:cubicBezTo>
                    <a:pt x="14649" y="2401"/>
                    <a:pt x="14649" y="2326"/>
                    <a:pt x="14611" y="2269"/>
                  </a:cubicBezTo>
                  <a:cubicBezTo>
                    <a:pt x="14583" y="2250"/>
                    <a:pt x="14550" y="2241"/>
                    <a:pt x="14519" y="2241"/>
                  </a:cubicBezTo>
                  <a:close/>
                  <a:moveTo>
                    <a:pt x="2871" y="2264"/>
                  </a:moveTo>
                  <a:cubicBezTo>
                    <a:pt x="2841" y="2264"/>
                    <a:pt x="2807" y="2279"/>
                    <a:pt x="2779" y="2307"/>
                  </a:cubicBezTo>
                  <a:cubicBezTo>
                    <a:pt x="2741" y="2345"/>
                    <a:pt x="2741" y="2420"/>
                    <a:pt x="2779" y="2477"/>
                  </a:cubicBezTo>
                  <a:cubicBezTo>
                    <a:pt x="2817" y="2496"/>
                    <a:pt x="2836" y="2496"/>
                    <a:pt x="2874" y="2496"/>
                  </a:cubicBezTo>
                  <a:cubicBezTo>
                    <a:pt x="2911" y="2496"/>
                    <a:pt x="2930" y="2496"/>
                    <a:pt x="2949" y="2477"/>
                  </a:cubicBezTo>
                  <a:cubicBezTo>
                    <a:pt x="3006" y="2420"/>
                    <a:pt x="3006" y="2345"/>
                    <a:pt x="2949" y="2307"/>
                  </a:cubicBezTo>
                  <a:cubicBezTo>
                    <a:pt x="2930" y="2279"/>
                    <a:pt x="2902" y="2264"/>
                    <a:pt x="2871" y="2264"/>
                  </a:cubicBezTo>
                  <a:close/>
                  <a:moveTo>
                    <a:pt x="15488" y="3282"/>
                  </a:moveTo>
                  <a:cubicBezTo>
                    <a:pt x="15460" y="3282"/>
                    <a:pt x="15431" y="3292"/>
                    <a:pt x="15405" y="3309"/>
                  </a:cubicBezTo>
                  <a:cubicBezTo>
                    <a:pt x="15367" y="3346"/>
                    <a:pt x="15349" y="3422"/>
                    <a:pt x="15386" y="3460"/>
                  </a:cubicBezTo>
                  <a:lnTo>
                    <a:pt x="15386" y="3479"/>
                  </a:lnTo>
                  <a:cubicBezTo>
                    <a:pt x="15424" y="3498"/>
                    <a:pt x="15443" y="3517"/>
                    <a:pt x="15481" y="3517"/>
                  </a:cubicBezTo>
                  <a:cubicBezTo>
                    <a:pt x="15519" y="3517"/>
                    <a:pt x="15538" y="3498"/>
                    <a:pt x="15556" y="3498"/>
                  </a:cubicBezTo>
                  <a:cubicBezTo>
                    <a:pt x="15613" y="3441"/>
                    <a:pt x="15613" y="3365"/>
                    <a:pt x="15575" y="3328"/>
                  </a:cubicBezTo>
                  <a:cubicBezTo>
                    <a:pt x="15555" y="3296"/>
                    <a:pt x="15522" y="3282"/>
                    <a:pt x="15488" y="3282"/>
                  </a:cubicBezTo>
                  <a:close/>
                  <a:moveTo>
                    <a:pt x="1903" y="3320"/>
                  </a:moveTo>
                  <a:cubicBezTo>
                    <a:pt x="1868" y="3320"/>
                    <a:pt x="1836" y="3334"/>
                    <a:pt x="1815" y="3365"/>
                  </a:cubicBezTo>
                  <a:cubicBezTo>
                    <a:pt x="1777" y="3422"/>
                    <a:pt x="1796" y="3498"/>
                    <a:pt x="1834" y="3535"/>
                  </a:cubicBezTo>
                  <a:cubicBezTo>
                    <a:pt x="1853" y="3554"/>
                    <a:pt x="1891" y="3554"/>
                    <a:pt x="1910" y="3554"/>
                  </a:cubicBezTo>
                  <a:cubicBezTo>
                    <a:pt x="1947" y="3554"/>
                    <a:pt x="1985" y="3535"/>
                    <a:pt x="2004" y="3517"/>
                  </a:cubicBezTo>
                  <a:cubicBezTo>
                    <a:pt x="2042" y="3460"/>
                    <a:pt x="2042" y="3384"/>
                    <a:pt x="1985" y="3346"/>
                  </a:cubicBezTo>
                  <a:cubicBezTo>
                    <a:pt x="1960" y="3329"/>
                    <a:pt x="1930" y="3320"/>
                    <a:pt x="1903" y="3320"/>
                  </a:cubicBezTo>
                  <a:close/>
                  <a:moveTo>
                    <a:pt x="16277" y="4461"/>
                  </a:moveTo>
                  <a:cubicBezTo>
                    <a:pt x="16258" y="4461"/>
                    <a:pt x="16238" y="4467"/>
                    <a:pt x="16218" y="4481"/>
                  </a:cubicBezTo>
                  <a:cubicBezTo>
                    <a:pt x="16161" y="4499"/>
                    <a:pt x="16142" y="4575"/>
                    <a:pt x="16161" y="4632"/>
                  </a:cubicBezTo>
                  <a:lnTo>
                    <a:pt x="16161" y="4651"/>
                  </a:lnTo>
                  <a:cubicBezTo>
                    <a:pt x="16180" y="4670"/>
                    <a:pt x="16218" y="4688"/>
                    <a:pt x="16275" y="4707"/>
                  </a:cubicBezTo>
                  <a:cubicBezTo>
                    <a:pt x="16294" y="4707"/>
                    <a:pt x="16312" y="4688"/>
                    <a:pt x="16331" y="4688"/>
                  </a:cubicBezTo>
                  <a:cubicBezTo>
                    <a:pt x="16388" y="4651"/>
                    <a:pt x="16407" y="4575"/>
                    <a:pt x="16369" y="4518"/>
                  </a:cubicBezTo>
                  <a:cubicBezTo>
                    <a:pt x="16345" y="4482"/>
                    <a:pt x="16312" y="4461"/>
                    <a:pt x="16277" y="4461"/>
                  </a:cubicBezTo>
                  <a:close/>
                  <a:moveTo>
                    <a:pt x="1147" y="4511"/>
                  </a:moveTo>
                  <a:cubicBezTo>
                    <a:pt x="1100" y="4511"/>
                    <a:pt x="1054" y="4533"/>
                    <a:pt x="1040" y="4575"/>
                  </a:cubicBezTo>
                  <a:cubicBezTo>
                    <a:pt x="1002" y="4632"/>
                    <a:pt x="1021" y="4707"/>
                    <a:pt x="1078" y="4726"/>
                  </a:cubicBezTo>
                  <a:lnTo>
                    <a:pt x="1078" y="4745"/>
                  </a:lnTo>
                  <a:lnTo>
                    <a:pt x="1135" y="4745"/>
                  </a:lnTo>
                  <a:cubicBezTo>
                    <a:pt x="1173" y="4745"/>
                    <a:pt x="1210" y="4726"/>
                    <a:pt x="1248" y="4688"/>
                  </a:cubicBezTo>
                  <a:cubicBezTo>
                    <a:pt x="1267" y="4632"/>
                    <a:pt x="1248" y="4556"/>
                    <a:pt x="1191" y="4518"/>
                  </a:cubicBezTo>
                  <a:cubicBezTo>
                    <a:pt x="1177" y="4514"/>
                    <a:pt x="1162" y="4511"/>
                    <a:pt x="1147" y="4511"/>
                  </a:cubicBezTo>
                  <a:close/>
                  <a:moveTo>
                    <a:pt x="16846" y="5759"/>
                  </a:moveTo>
                  <a:cubicBezTo>
                    <a:pt x="16832" y="5759"/>
                    <a:pt x="16817" y="5761"/>
                    <a:pt x="16804" y="5766"/>
                  </a:cubicBezTo>
                  <a:cubicBezTo>
                    <a:pt x="16747" y="5785"/>
                    <a:pt x="16709" y="5860"/>
                    <a:pt x="16728" y="5917"/>
                  </a:cubicBezTo>
                  <a:cubicBezTo>
                    <a:pt x="16747" y="5955"/>
                    <a:pt x="16804" y="5993"/>
                    <a:pt x="16842" y="5993"/>
                  </a:cubicBezTo>
                  <a:lnTo>
                    <a:pt x="16880" y="5993"/>
                  </a:lnTo>
                  <a:cubicBezTo>
                    <a:pt x="16936" y="5974"/>
                    <a:pt x="16974" y="5898"/>
                    <a:pt x="16955" y="5841"/>
                  </a:cubicBezTo>
                  <a:cubicBezTo>
                    <a:pt x="16941" y="5784"/>
                    <a:pt x="16893" y="5759"/>
                    <a:pt x="16846" y="5759"/>
                  </a:cubicBezTo>
                  <a:close/>
                  <a:moveTo>
                    <a:pt x="555" y="5807"/>
                  </a:moveTo>
                  <a:cubicBezTo>
                    <a:pt x="511" y="5807"/>
                    <a:pt x="468" y="5838"/>
                    <a:pt x="454" y="5879"/>
                  </a:cubicBezTo>
                  <a:cubicBezTo>
                    <a:pt x="435" y="5955"/>
                    <a:pt x="473" y="6012"/>
                    <a:pt x="530" y="6030"/>
                  </a:cubicBezTo>
                  <a:lnTo>
                    <a:pt x="530" y="6049"/>
                  </a:lnTo>
                  <a:lnTo>
                    <a:pt x="568" y="6049"/>
                  </a:lnTo>
                  <a:cubicBezTo>
                    <a:pt x="624" y="6049"/>
                    <a:pt x="662" y="6012"/>
                    <a:pt x="681" y="5955"/>
                  </a:cubicBezTo>
                  <a:cubicBezTo>
                    <a:pt x="700" y="5898"/>
                    <a:pt x="662" y="5841"/>
                    <a:pt x="605" y="5823"/>
                  </a:cubicBezTo>
                  <a:cubicBezTo>
                    <a:pt x="590" y="5812"/>
                    <a:pt x="572" y="5807"/>
                    <a:pt x="555" y="5807"/>
                  </a:cubicBezTo>
                  <a:close/>
                  <a:moveTo>
                    <a:pt x="17182" y="7127"/>
                  </a:moveTo>
                  <a:cubicBezTo>
                    <a:pt x="17106" y="7146"/>
                    <a:pt x="17069" y="7202"/>
                    <a:pt x="17087" y="7278"/>
                  </a:cubicBezTo>
                  <a:cubicBezTo>
                    <a:pt x="17087" y="7335"/>
                    <a:pt x="17144" y="7372"/>
                    <a:pt x="17201" y="7372"/>
                  </a:cubicBezTo>
                  <a:lnTo>
                    <a:pt x="17220" y="7372"/>
                  </a:lnTo>
                  <a:cubicBezTo>
                    <a:pt x="17276" y="7354"/>
                    <a:pt x="17333" y="7297"/>
                    <a:pt x="17314" y="7221"/>
                  </a:cubicBezTo>
                  <a:cubicBezTo>
                    <a:pt x="17295" y="7165"/>
                    <a:pt x="17239" y="7127"/>
                    <a:pt x="17182" y="7127"/>
                  </a:cubicBezTo>
                  <a:close/>
                  <a:moveTo>
                    <a:pt x="246" y="7183"/>
                  </a:moveTo>
                  <a:cubicBezTo>
                    <a:pt x="171" y="7183"/>
                    <a:pt x="114" y="7221"/>
                    <a:pt x="114" y="7278"/>
                  </a:cubicBezTo>
                  <a:cubicBezTo>
                    <a:pt x="95" y="7354"/>
                    <a:pt x="133" y="7410"/>
                    <a:pt x="209" y="7429"/>
                  </a:cubicBezTo>
                  <a:lnTo>
                    <a:pt x="227" y="7429"/>
                  </a:lnTo>
                  <a:cubicBezTo>
                    <a:pt x="284" y="7429"/>
                    <a:pt x="322" y="7372"/>
                    <a:pt x="341" y="7316"/>
                  </a:cubicBezTo>
                  <a:cubicBezTo>
                    <a:pt x="341" y="7259"/>
                    <a:pt x="303" y="7202"/>
                    <a:pt x="246" y="7183"/>
                  </a:cubicBezTo>
                  <a:close/>
                  <a:moveTo>
                    <a:pt x="17314" y="8544"/>
                  </a:moveTo>
                  <a:cubicBezTo>
                    <a:pt x="17258" y="8544"/>
                    <a:pt x="17201" y="8601"/>
                    <a:pt x="17201" y="8658"/>
                  </a:cubicBezTo>
                  <a:lnTo>
                    <a:pt x="17201" y="8677"/>
                  </a:lnTo>
                  <a:lnTo>
                    <a:pt x="17201" y="8696"/>
                  </a:lnTo>
                  <a:lnTo>
                    <a:pt x="17201" y="8714"/>
                  </a:lnTo>
                  <a:cubicBezTo>
                    <a:pt x="17201" y="8771"/>
                    <a:pt x="17258" y="8828"/>
                    <a:pt x="17314" y="8828"/>
                  </a:cubicBezTo>
                  <a:cubicBezTo>
                    <a:pt x="17390" y="8828"/>
                    <a:pt x="17447" y="8771"/>
                    <a:pt x="17447" y="8696"/>
                  </a:cubicBezTo>
                  <a:lnTo>
                    <a:pt x="17447" y="8677"/>
                  </a:lnTo>
                  <a:lnTo>
                    <a:pt x="17447" y="8658"/>
                  </a:lnTo>
                  <a:cubicBezTo>
                    <a:pt x="17447" y="8601"/>
                    <a:pt x="17390" y="8544"/>
                    <a:pt x="17314" y="8544"/>
                  </a:cubicBezTo>
                  <a:close/>
                  <a:moveTo>
                    <a:pt x="114" y="8601"/>
                  </a:moveTo>
                  <a:cubicBezTo>
                    <a:pt x="38" y="8601"/>
                    <a:pt x="1" y="8658"/>
                    <a:pt x="1" y="8714"/>
                  </a:cubicBezTo>
                  <a:lnTo>
                    <a:pt x="1" y="8733"/>
                  </a:lnTo>
                  <a:cubicBezTo>
                    <a:pt x="1" y="8790"/>
                    <a:pt x="57" y="8847"/>
                    <a:pt x="114" y="8847"/>
                  </a:cubicBezTo>
                  <a:cubicBezTo>
                    <a:pt x="171" y="8847"/>
                    <a:pt x="227" y="8790"/>
                    <a:pt x="227" y="8714"/>
                  </a:cubicBezTo>
                  <a:cubicBezTo>
                    <a:pt x="227" y="8658"/>
                    <a:pt x="171" y="8601"/>
                    <a:pt x="114" y="8601"/>
                  </a:cubicBezTo>
                  <a:close/>
                  <a:moveTo>
                    <a:pt x="17220" y="10000"/>
                  </a:moveTo>
                  <a:cubicBezTo>
                    <a:pt x="17163" y="10000"/>
                    <a:pt x="17106" y="10038"/>
                    <a:pt x="17087" y="10094"/>
                  </a:cubicBezTo>
                  <a:cubicBezTo>
                    <a:pt x="17069" y="10170"/>
                    <a:pt x="17125" y="10227"/>
                    <a:pt x="17182" y="10227"/>
                  </a:cubicBezTo>
                  <a:lnTo>
                    <a:pt x="17201" y="10227"/>
                  </a:lnTo>
                  <a:cubicBezTo>
                    <a:pt x="17208" y="10229"/>
                    <a:pt x="17216" y="10230"/>
                    <a:pt x="17224" y="10230"/>
                  </a:cubicBezTo>
                  <a:cubicBezTo>
                    <a:pt x="17272" y="10230"/>
                    <a:pt x="17314" y="10181"/>
                    <a:pt x="17314" y="10132"/>
                  </a:cubicBezTo>
                  <a:cubicBezTo>
                    <a:pt x="17333" y="10075"/>
                    <a:pt x="17295" y="10019"/>
                    <a:pt x="17220" y="10000"/>
                  </a:cubicBezTo>
                  <a:close/>
                  <a:moveTo>
                    <a:pt x="209" y="10019"/>
                  </a:moveTo>
                  <a:cubicBezTo>
                    <a:pt x="152" y="10038"/>
                    <a:pt x="95" y="10094"/>
                    <a:pt x="114" y="10151"/>
                  </a:cubicBezTo>
                  <a:lnTo>
                    <a:pt x="114" y="10170"/>
                  </a:lnTo>
                  <a:cubicBezTo>
                    <a:pt x="133" y="10208"/>
                    <a:pt x="171" y="10245"/>
                    <a:pt x="227" y="10245"/>
                  </a:cubicBezTo>
                  <a:lnTo>
                    <a:pt x="246" y="10245"/>
                  </a:lnTo>
                  <a:cubicBezTo>
                    <a:pt x="303" y="10245"/>
                    <a:pt x="360" y="10189"/>
                    <a:pt x="341" y="10113"/>
                  </a:cubicBezTo>
                  <a:cubicBezTo>
                    <a:pt x="341" y="10056"/>
                    <a:pt x="265" y="10019"/>
                    <a:pt x="209" y="10019"/>
                  </a:cubicBezTo>
                  <a:close/>
                  <a:moveTo>
                    <a:pt x="16867" y="11375"/>
                  </a:moveTo>
                  <a:cubicBezTo>
                    <a:pt x="16817" y="11375"/>
                    <a:pt x="16763" y="11408"/>
                    <a:pt x="16747" y="11455"/>
                  </a:cubicBezTo>
                  <a:cubicBezTo>
                    <a:pt x="16728" y="11512"/>
                    <a:pt x="16766" y="11587"/>
                    <a:pt x="16823" y="11606"/>
                  </a:cubicBezTo>
                  <a:lnTo>
                    <a:pt x="16861" y="11606"/>
                  </a:lnTo>
                  <a:cubicBezTo>
                    <a:pt x="16898" y="11606"/>
                    <a:pt x="16955" y="11587"/>
                    <a:pt x="16974" y="11531"/>
                  </a:cubicBezTo>
                  <a:cubicBezTo>
                    <a:pt x="16993" y="11474"/>
                    <a:pt x="16955" y="11398"/>
                    <a:pt x="16898" y="11379"/>
                  </a:cubicBezTo>
                  <a:cubicBezTo>
                    <a:pt x="16888" y="11376"/>
                    <a:pt x="16878" y="11375"/>
                    <a:pt x="16867" y="11375"/>
                  </a:cubicBezTo>
                  <a:close/>
                  <a:moveTo>
                    <a:pt x="579" y="11393"/>
                  </a:moveTo>
                  <a:cubicBezTo>
                    <a:pt x="569" y="11393"/>
                    <a:pt x="559" y="11395"/>
                    <a:pt x="549" y="11398"/>
                  </a:cubicBezTo>
                  <a:cubicBezTo>
                    <a:pt x="473" y="11417"/>
                    <a:pt x="454" y="11493"/>
                    <a:pt x="473" y="11550"/>
                  </a:cubicBezTo>
                  <a:lnTo>
                    <a:pt x="473" y="11569"/>
                  </a:lnTo>
                  <a:cubicBezTo>
                    <a:pt x="492" y="11606"/>
                    <a:pt x="530" y="11625"/>
                    <a:pt x="587" y="11625"/>
                  </a:cubicBezTo>
                  <a:lnTo>
                    <a:pt x="624" y="11625"/>
                  </a:lnTo>
                  <a:cubicBezTo>
                    <a:pt x="681" y="11606"/>
                    <a:pt x="719" y="11531"/>
                    <a:pt x="681" y="11474"/>
                  </a:cubicBezTo>
                  <a:cubicBezTo>
                    <a:pt x="666" y="11427"/>
                    <a:pt x="624" y="11393"/>
                    <a:pt x="579" y="11393"/>
                  </a:cubicBezTo>
                  <a:close/>
                  <a:moveTo>
                    <a:pt x="16297" y="12677"/>
                  </a:moveTo>
                  <a:cubicBezTo>
                    <a:pt x="16258" y="12677"/>
                    <a:pt x="16209" y="12698"/>
                    <a:pt x="16180" y="12740"/>
                  </a:cubicBezTo>
                  <a:cubicBezTo>
                    <a:pt x="16142" y="12797"/>
                    <a:pt x="16180" y="12873"/>
                    <a:pt x="16237" y="12892"/>
                  </a:cubicBezTo>
                  <a:lnTo>
                    <a:pt x="16237" y="12911"/>
                  </a:lnTo>
                  <a:lnTo>
                    <a:pt x="16275" y="12911"/>
                  </a:lnTo>
                  <a:cubicBezTo>
                    <a:pt x="16331" y="12911"/>
                    <a:pt x="16369" y="12892"/>
                    <a:pt x="16388" y="12854"/>
                  </a:cubicBezTo>
                  <a:cubicBezTo>
                    <a:pt x="16426" y="12797"/>
                    <a:pt x="16407" y="12721"/>
                    <a:pt x="16331" y="12684"/>
                  </a:cubicBezTo>
                  <a:cubicBezTo>
                    <a:pt x="16322" y="12679"/>
                    <a:pt x="16310" y="12677"/>
                    <a:pt x="16297" y="12677"/>
                  </a:cubicBezTo>
                  <a:close/>
                  <a:moveTo>
                    <a:pt x="1142" y="12696"/>
                  </a:moveTo>
                  <a:cubicBezTo>
                    <a:pt x="1126" y="12696"/>
                    <a:pt x="1111" y="12698"/>
                    <a:pt x="1097" y="12703"/>
                  </a:cubicBezTo>
                  <a:cubicBezTo>
                    <a:pt x="1040" y="12740"/>
                    <a:pt x="1021" y="12816"/>
                    <a:pt x="1040" y="12873"/>
                  </a:cubicBezTo>
                  <a:lnTo>
                    <a:pt x="1059" y="12873"/>
                  </a:lnTo>
                  <a:cubicBezTo>
                    <a:pt x="1078" y="12911"/>
                    <a:pt x="1116" y="12929"/>
                    <a:pt x="1154" y="12929"/>
                  </a:cubicBezTo>
                  <a:cubicBezTo>
                    <a:pt x="1173" y="12929"/>
                    <a:pt x="1191" y="12929"/>
                    <a:pt x="1210" y="12911"/>
                  </a:cubicBezTo>
                  <a:cubicBezTo>
                    <a:pt x="1267" y="12892"/>
                    <a:pt x="1286" y="12816"/>
                    <a:pt x="1248" y="12759"/>
                  </a:cubicBezTo>
                  <a:cubicBezTo>
                    <a:pt x="1234" y="12717"/>
                    <a:pt x="1188" y="12696"/>
                    <a:pt x="1142" y="12696"/>
                  </a:cubicBezTo>
                  <a:close/>
                  <a:moveTo>
                    <a:pt x="15507" y="13867"/>
                  </a:moveTo>
                  <a:cubicBezTo>
                    <a:pt x="15473" y="13867"/>
                    <a:pt x="15436" y="13881"/>
                    <a:pt x="15405" y="13912"/>
                  </a:cubicBezTo>
                  <a:cubicBezTo>
                    <a:pt x="15367" y="13969"/>
                    <a:pt x="15386" y="14045"/>
                    <a:pt x="15443" y="14082"/>
                  </a:cubicBezTo>
                  <a:cubicBezTo>
                    <a:pt x="15462" y="14101"/>
                    <a:pt x="15481" y="14101"/>
                    <a:pt x="15500" y="14101"/>
                  </a:cubicBezTo>
                  <a:cubicBezTo>
                    <a:pt x="15538" y="14101"/>
                    <a:pt x="15575" y="14082"/>
                    <a:pt x="15594" y="14063"/>
                  </a:cubicBezTo>
                  <a:cubicBezTo>
                    <a:pt x="15651" y="14007"/>
                    <a:pt x="15632" y="13931"/>
                    <a:pt x="15575" y="13893"/>
                  </a:cubicBezTo>
                  <a:cubicBezTo>
                    <a:pt x="15558" y="13876"/>
                    <a:pt x="15534" y="13867"/>
                    <a:pt x="15507" y="13867"/>
                  </a:cubicBezTo>
                  <a:close/>
                  <a:moveTo>
                    <a:pt x="1936" y="13886"/>
                  </a:moveTo>
                  <a:cubicBezTo>
                    <a:pt x="1908" y="13886"/>
                    <a:pt x="1878" y="13895"/>
                    <a:pt x="1853" y="13912"/>
                  </a:cubicBezTo>
                  <a:cubicBezTo>
                    <a:pt x="1815" y="13950"/>
                    <a:pt x="1796" y="14026"/>
                    <a:pt x="1834" y="14082"/>
                  </a:cubicBezTo>
                  <a:cubicBezTo>
                    <a:pt x="1853" y="14101"/>
                    <a:pt x="1891" y="14120"/>
                    <a:pt x="1929" y="14120"/>
                  </a:cubicBezTo>
                  <a:cubicBezTo>
                    <a:pt x="1966" y="14120"/>
                    <a:pt x="1985" y="14120"/>
                    <a:pt x="2004" y="14101"/>
                  </a:cubicBezTo>
                  <a:cubicBezTo>
                    <a:pt x="2061" y="14063"/>
                    <a:pt x="2061" y="13988"/>
                    <a:pt x="2023" y="13931"/>
                  </a:cubicBezTo>
                  <a:cubicBezTo>
                    <a:pt x="2002" y="13900"/>
                    <a:pt x="1970" y="13886"/>
                    <a:pt x="1936" y="13886"/>
                  </a:cubicBezTo>
                  <a:close/>
                  <a:moveTo>
                    <a:pt x="14538" y="14923"/>
                  </a:moveTo>
                  <a:cubicBezTo>
                    <a:pt x="14507" y="14923"/>
                    <a:pt x="14479" y="14933"/>
                    <a:pt x="14460" y="14952"/>
                  </a:cubicBezTo>
                  <a:cubicBezTo>
                    <a:pt x="14422" y="14990"/>
                    <a:pt x="14422" y="15065"/>
                    <a:pt x="14460" y="15122"/>
                  </a:cubicBezTo>
                  <a:cubicBezTo>
                    <a:pt x="14474" y="15135"/>
                    <a:pt x="14496" y="15149"/>
                    <a:pt x="14522" y="15149"/>
                  </a:cubicBezTo>
                  <a:cubicBezTo>
                    <a:pt x="14533" y="15149"/>
                    <a:pt x="14544" y="15146"/>
                    <a:pt x="14555" y="15141"/>
                  </a:cubicBezTo>
                  <a:cubicBezTo>
                    <a:pt x="14560" y="15146"/>
                    <a:pt x="14567" y="15149"/>
                    <a:pt x="14575" y="15149"/>
                  </a:cubicBezTo>
                  <a:cubicBezTo>
                    <a:pt x="14594" y="15149"/>
                    <a:pt x="14617" y="15135"/>
                    <a:pt x="14630" y="15122"/>
                  </a:cubicBezTo>
                  <a:cubicBezTo>
                    <a:pt x="14668" y="15065"/>
                    <a:pt x="14668" y="14990"/>
                    <a:pt x="14630" y="14952"/>
                  </a:cubicBezTo>
                  <a:cubicBezTo>
                    <a:pt x="14602" y="14933"/>
                    <a:pt x="14569" y="14923"/>
                    <a:pt x="14538" y="14923"/>
                  </a:cubicBezTo>
                  <a:close/>
                  <a:moveTo>
                    <a:pt x="2895" y="14928"/>
                  </a:moveTo>
                  <a:cubicBezTo>
                    <a:pt x="2864" y="14928"/>
                    <a:pt x="2836" y="14942"/>
                    <a:pt x="2817" y="14971"/>
                  </a:cubicBezTo>
                  <a:cubicBezTo>
                    <a:pt x="2779" y="15009"/>
                    <a:pt x="2779" y="15084"/>
                    <a:pt x="2817" y="15141"/>
                  </a:cubicBezTo>
                  <a:cubicBezTo>
                    <a:pt x="2836" y="15160"/>
                    <a:pt x="2874" y="15179"/>
                    <a:pt x="2893" y="15179"/>
                  </a:cubicBezTo>
                  <a:cubicBezTo>
                    <a:pt x="2930" y="15179"/>
                    <a:pt x="2968" y="15160"/>
                    <a:pt x="2987" y="15141"/>
                  </a:cubicBezTo>
                  <a:cubicBezTo>
                    <a:pt x="3025" y="15084"/>
                    <a:pt x="3025" y="15009"/>
                    <a:pt x="2987" y="14971"/>
                  </a:cubicBezTo>
                  <a:cubicBezTo>
                    <a:pt x="2959" y="14942"/>
                    <a:pt x="2926" y="14928"/>
                    <a:pt x="2895" y="14928"/>
                  </a:cubicBezTo>
                  <a:close/>
                  <a:moveTo>
                    <a:pt x="13447" y="15795"/>
                  </a:moveTo>
                  <a:cubicBezTo>
                    <a:pt x="13419" y="15795"/>
                    <a:pt x="13389" y="15804"/>
                    <a:pt x="13364" y="15821"/>
                  </a:cubicBezTo>
                  <a:cubicBezTo>
                    <a:pt x="13307" y="15840"/>
                    <a:pt x="13288" y="15916"/>
                    <a:pt x="13326" y="15973"/>
                  </a:cubicBezTo>
                  <a:cubicBezTo>
                    <a:pt x="13345" y="16010"/>
                    <a:pt x="13383" y="16029"/>
                    <a:pt x="13421" y="16029"/>
                  </a:cubicBezTo>
                  <a:cubicBezTo>
                    <a:pt x="13439" y="16029"/>
                    <a:pt x="13477" y="16029"/>
                    <a:pt x="13496" y="16010"/>
                  </a:cubicBezTo>
                  <a:cubicBezTo>
                    <a:pt x="13553" y="15973"/>
                    <a:pt x="13553" y="15897"/>
                    <a:pt x="13534" y="15840"/>
                  </a:cubicBezTo>
                  <a:cubicBezTo>
                    <a:pt x="13513" y="15809"/>
                    <a:pt x="13481" y="15795"/>
                    <a:pt x="13447" y="15795"/>
                  </a:cubicBezTo>
                  <a:close/>
                  <a:moveTo>
                    <a:pt x="4018" y="15802"/>
                  </a:moveTo>
                  <a:cubicBezTo>
                    <a:pt x="3978" y="15802"/>
                    <a:pt x="3938" y="15822"/>
                    <a:pt x="3913" y="15859"/>
                  </a:cubicBezTo>
                  <a:cubicBezTo>
                    <a:pt x="3875" y="15916"/>
                    <a:pt x="3894" y="15991"/>
                    <a:pt x="3951" y="16010"/>
                  </a:cubicBezTo>
                  <a:cubicBezTo>
                    <a:pt x="3970" y="16029"/>
                    <a:pt x="3989" y="16029"/>
                    <a:pt x="4027" y="16029"/>
                  </a:cubicBezTo>
                  <a:cubicBezTo>
                    <a:pt x="4034" y="16033"/>
                    <a:pt x="4041" y="16034"/>
                    <a:pt x="4048" y="16034"/>
                  </a:cubicBezTo>
                  <a:cubicBezTo>
                    <a:pt x="4078" y="16034"/>
                    <a:pt x="4106" y="16007"/>
                    <a:pt x="4121" y="15991"/>
                  </a:cubicBezTo>
                  <a:cubicBezTo>
                    <a:pt x="4159" y="15935"/>
                    <a:pt x="4140" y="15859"/>
                    <a:pt x="4083" y="15821"/>
                  </a:cubicBezTo>
                  <a:cubicBezTo>
                    <a:pt x="4063" y="15808"/>
                    <a:pt x="4041" y="15802"/>
                    <a:pt x="4018" y="15802"/>
                  </a:cubicBezTo>
                  <a:close/>
                  <a:moveTo>
                    <a:pt x="12186" y="16468"/>
                  </a:moveTo>
                  <a:cubicBezTo>
                    <a:pt x="12168" y="16468"/>
                    <a:pt x="12151" y="16472"/>
                    <a:pt x="12135" y="16483"/>
                  </a:cubicBezTo>
                  <a:cubicBezTo>
                    <a:pt x="12079" y="16502"/>
                    <a:pt x="12041" y="16577"/>
                    <a:pt x="12079" y="16634"/>
                  </a:cubicBezTo>
                  <a:cubicBezTo>
                    <a:pt x="12097" y="16672"/>
                    <a:pt x="12135" y="16691"/>
                    <a:pt x="12173" y="16691"/>
                  </a:cubicBezTo>
                  <a:cubicBezTo>
                    <a:pt x="12183" y="16700"/>
                    <a:pt x="12192" y="16705"/>
                    <a:pt x="12201" y="16705"/>
                  </a:cubicBezTo>
                  <a:cubicBezTo>
                    <a:pt x="12211" y="16705"/>
                    <a:pt x="12220" y="16700"/>
                    <a:pt x="12230" y="16691"/>
                  </a:cubicBezTo>
                  <a:cubicBezTo>
                    <a:pt x="12287" y="16672"/>
                    <a:pt x="12305" y="16596"/>
                    <a:pt x="12287" y="16540"/>
                  </a:cubicBezTo>
                  <a:cubicBezTo>
                    <a:pt x="12273" y="16499"/>
                    <a:pt x="12230" y="16468"/>
                    <a:pt x="12186" y="16468"/>
                  </a:cubicBezTo>
                  <a:close/>
                  <a:moveTo>
                    <a:pt x="5270" y="16476"/>
                  </a:moveTo>
                  <a:cubicBezTo>
                    <a:pt x="5223" y="16476"/>
                    <a:pt x="5175" y="16501"/>
                    <a:pt x="5161" y="16558"/>
                  </a:cubicBezTo>
                  <a:cubicBezTo>
                    <a:pt x="5142" y="16615"/>
                    <a:pt x="5161" y="16672"/>
                    <a:pt x="5217" y="16710"/>
                  </a:cubicBezTo>
                  <a:lnTo>
                    <a:pt x="5274" y="16710"/>
                  </a:lnTo>
                  <a:cubicBezTo>
                    <a:pt x="5312" y="16710"/>
                    <a:pt x="5350" y="16691"/>
                    <a:pt x="5369" y="16653"/>
                  </a:cubicBezTo>
                  <a:cubicBezTo>
                    <a:pt x="5406" y="16577"/>
                    <a:pt x="5369" y="16521"/>
                    <a:pt x="5312" y="16483"/>
                  </a:cubicBezTo>
                  <a:cubicBezTo>
                    <a:pt x="5299" y="16478"/>
                    <a:pt x="5284" y="16476"/>
                    <a:pt x="5270" y="16476"/>
                  </a:cubicBezTo>
                  <a:close/>
                  <a:moveTo>
                    <a:pt x="10841" y="16932"/>
                  </a:moveTo>
                  <a:cubicBezTo>
                    <a:pt x="10832" y="16932"/>
                    <a:pt x="10822" y="16933"/>
                    <a:pt x="10812" y="16936"/>
                  </a:cubicBezTo>
                  <a:cubicBezTo>
                    <a:pt x="10737" y="16955"/>
                    <a:pt x="10699" y="17012"/>
                    <a:pt x="10718" y="17088"/>
                  </a:cubicBezTo>
                  <a:cubicBezTo>
                    <a:pt x="10737" y="17125"/>
                    <a:pt x="10793" y="17163"/>
                    <a:pt x="10831" y="17163"/>
                  </a:cubicBezTo>
                  <a:lnTo>
                    <a:pt x="10869" y="17163"/>
                  </a:lnTo>
                  <a:cubicBezTo>
                    <a:pt x="10926" y="17144"/>
                    <a:pt x="10963" y="17088"/>
                    <a:pt x="10945" y="17031"/>
                  </a:cubicBezTo>
                  <a:cubicBezTo>
                    <a:pt x="10929" y="16968"/>
                    <a:pt x="10887" y="16932"/>
                    <a:pt x="10841" y="16932"/>
                  </a:cubicBezTo>
                  <a:close/>
                  <a:moveTo>
                    <a:pt x="6606" y="16932"/>
                  </a:moveTo>
                  <a:cubicBezTo>
                    <a:pt x="6560" y="16932"/>
                    <a:pt x="6518" y="16968"/>
                    <a:pt x="6503" y="17031"/>
                  </a:cubicBezTo>
                  <a:cubicBezTo>
                    <a:pt x="6484" y="17088"/>
                    <a:pt x="6522" y="17163"/>
                    <a:pt x="6578" y="17163"/>
                  </a:cubicBezTo>
                  <a:lnTo>
                    <a:pt x="6616" y="17182"/>
                  </a:lnTo>
                  <a:cubicBezTo>
                    <a:pt x="6673" y="17182"/>
                    <a:pt x="6711" y="17144"/>
                    <a:pt x="6730" y="17088"/>
                  </a:cubicBezTo>
                  <a:cubicBezTo>
                    <a:pt x="6748" y="17031"/>
                    <a:pt x="6711" y="16955"/>
                    <a:pt x="6635" y="16936"/>
                  </a:cubicBezTo>
                  <a:cubicBezTo>
                    <a:pt x="6625" y="16933"/>
                    <a:pt x="6616" y="16932"/>
                    <a:pt x="6606" y="16932"/>
                  </a:cubicBezTo>
                  <a:close/>
                  <a:moveTo>
                    <a:pt x="8015" y="17163"/>
                  </a:moveTo>
                  <a:cubicBezTo>
                    <a:pt x="7958" y="17163"/>
                    <a:pt x="7901" y="17220"/>
                    <a:pt x="7901" y="17277"/>
                  </a:cubicBezTo>
                  <a:cubicBezTo>
                    <a:pt x="7882" y="17333"/>
                    <a:pt x="7939" y="17390"/>
                    <a:pt x="8015" y="17409"/>
                  </a:cubicBezTo>
                  <a:cubicBezTo>
                    <a:pt x="8072" y="17409"/>
                    <a:pt x="8128" y="17352"/>
                    <a:pt x="8128" y="17296"/>
                  </a:cubicBezTo>
                  <a:cubicBezTo>
                    <a:pt x="8128" y="17239"/>
                    <a:pt x="8090" y="17182"/>
                    <a:pt x="8015" y="17163"/>
                  </a:cubicBezTo>
                  <a:close/>
                  <a:moveTo>
                    <a:pt x="9432" y="17163"/>
                  </a:moveTo>
                  <a:cubicBezTo>
                    <a:pt x="9357" y="17182"/>
                    <a:pt x="9319" y="17239"/>
                    <a:pt x="9319" y="17296"/>
                  </a:cubicBezTo>
                  <a:cubicBezTo>
                    <a:pt x="9319" y="17352"/>
                    <a:pt x="9376" y="17409"/>
                    <a:pt x="9451" y="17409"/>
                  </a:cubicBezTo>
                  <a:cubicBezTo>
                    <a:pt x="9508" y="17390"/>
                    <a:pt x="9565" y="17333"/>
                    <a:pt x="9546" y="17277"/>
                  </a:cubicBezTo>
                  <a:cubicBezTo>
                    <a:pt x="9546" y="17201"/>
                    <a:pt x="9489" y="17163"/>
                    <a:pt x="9432" y="17163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3429575" y="1940300"/>
              <a:ext cx="374725" cy="374750"/>
            </a:xfrm>
            <a:custGeom>
              <a:avLst/>
              <a:gdLst/>
              <a:ahLst/>
              <a:cxnLst/>
              <a:rect l="l" t="t" r="r" b="b"/>
              <a:pathLst>
                <a:path w="14989" h="14990" extrusionOk="0">
                  <a:moveTo>
                    <a:pt x="7825" y="1"/>
                  </a:moveTo>
                  <a:cubicBezTo>
                    <a:pt x="7750" y="1"/>
                    <a:pt x="7712" y="57"/>
                    <a:pt x="7693" y="114"/>
                  </a:cubicBezTo>
                  <a:cubicBezTo>
                    <a:pt x="7693" y="190"/>
                    <a:pt x="7750" y="246"/>
                    <a:pt x="7806" y="246"/>
                  </a:cubicBezTo>
                  <a:lnTo>
                    <a:pt x="7825" y="246"/>
                  </a:lnTo>
                  <a:cubicBezTo>
                    <a:pt x="7882" y="246"/>
                    <a:pt x="7939" y="190"/>
                    <a:pt x="7939" y="133"/>
                  </a:cubicBezTo>
                  <a:cubicBezTo>
                    <a:pt x="7939" y="57"/>
                    <a:pt x="7882" y="20"/>
                    <a:pt x="7825" y="1"/>
                  </a:cubicBezTo>
                  <a:close/>
                  <a:moveTo>
                    <a:pt x="6408" y="76"/>
                  </a:moveTo>
                  <a:cubicBezTo>
                    <a:pt x="6332" y="95"/>
                    <a:pt x="6294" y="152"/>
                    <a:pt x="6294" y="209"/>
                  </a:cubicBezTo>
                  <a:cubicBezTo>
                    <a:pt x="6313" y="265"/>
                    <a:pt x="6351" y="322"/>
                    <a:pt x="6427" y="322"/>
                  </a:cubicBezTo>
                  <a:cubicBezTo>
                    <a:pt x="6502" y="303"/>
                    <a:pt x="6540" y="246"/>
                    <a:pt x="6540" y="190"/>
                  </a:cubicBezTo>
                  <a:cubicBezTo>
                    <a:pt x="6521" y="114"/>
                    <a:pt x="6464" y="76"/>
                    <a:pt x="6408" y="76"/>
                  </a:cubicBezTo>
                  <a:close/>
                  <a:moveTo>
                    <a:pt x="9206" y="204"/>
                  </a:moveTo>
                  <a:cubicBezTo>
                    <a:pt x="9149" y="204"/>
                    <a:pt x="9107" y="240"/>
                    <a:pt x="9092" y="303"/>
                  </a:cubicBezTo>
                  <a:cubicBezTo>
                    <a:pt x="9073" y="360"/>
                    <a:pt x="9111" y="416"/>
                    <a:pt x="9186" y="435"/>
                  </a:cubicBezTo>
                  <a:lnTo>
                    <a:pt x="9205" y="435"/>
                  </a:lnTo>
                  <a:cubicBezTo>
                    <a:pt x="9262" y="435"/>
                    <a:pt x="9300" y="398"/>
                    <a:pt x="9319" y="341"/>
                  </a:cubicBezTo>
                  <a:cubicBezTo>
                    <a:pt x="9337" y="284"/>
                    <a:pt x="9300" y="227"/>
                    <a:pt x="9243" y="209"/>
                  </a:cubicBezTo>
                  <a:cubicBezTo>
                    <a:pt x="9230" y="205"/>
                    <a:pt x="9218" y="204"/>
                    <a:pt x="9206" y="204"/>
                  </a:cubicBezTo>
                  <a:close/>
                  <a:moveTo>
                    <a:pt x="5047" y="412"/>
                  </a:moveTo>
                  <a:cubicBezTo>
                    <a:pt x="5035" y="412"/>
                    <a:pt x="5022" y="413"/>
                    <a:pt x="5009" y="416"/>
                  </a:cubicBezTo>
                  <a:cubicBezTo>
                    <a:pt x="4952" y="435"/>
                    <a:pt x="4915" y="511"/>
                    <a:pt x="4933" y="568"/>
                  </a:cubicBezTo>
                  <a:cubicBezTo>
                    <a:pt x="4952" y="624"/>
                    <a:pt x="5009" y="643"/>
                    <a:pt x="5047" y="643"/>
                  </a:cubicBezTo>
                  <a:lnTo>
                    <a:pt x="5085" y="643"/>
                  </a:lnTo>
                  <a:cubicBezTo>
                    <a:pt x="5160" y="624"/>
                    <a:pt x="5179" y="549"/>
                    <a:pt x="5160" y="492"/>
                  </a:cubicBezTo>
                  <a:cubicBezTo>
                    <a:pt x="5145" y="445"/>
                    <a:pt x="5104" y="412"/>
                    <a:pt x="5047" y="412"/>
                  </a:cubicBezTo>
                  <a:close/>
                  <a:moveTo>
                    <a:pt x="10540" y="655"/>
                  </a:moveTo>
                  <a:cubicBezTo>
                    <a:pt x="10494" y="655"/>
                    <a:pt x="10448" y="676"/>
                    <a:pt x="10434" y="719"/>
                  </a:cubicBezTo>
                  <a:cubicBezTo>
                    <a:pt x="10396" y="794"/>
                    <a:pt x="10434" y="851"/>
                    <a:pt x="10490" y="889"/>
                  </a:cubicBezTo>
                  <a:lnTo>
                    <a:pt x="10528" y="889"/>
                  </a:lnTo>
                  <a:cubicBezTo>
                    <a:pt x="10585" y="889"/>
                    <a:pt x="10623" y="870"/>
                    <a:pt x="10642" y="832"/>
                  </a:cubicBezTo>
                  <a:cubicBezTo>
                    <a:pt x="10661" y="757"/>
                    <a:pt x="10642" y="700"/>
                    <a:pt x="10585" y="662"/>
                  </a:cubicBezTo>
                  <a:cubicBezTo>
                    <a:pt x="10571" y="657"/>
                    <a:pt x="10555" y="655"/>
                    <a:pt x="10540" y="655"/>
                  </a:cubicBezTo>
                  <a:close/>
                  <a:moveTo>
                    <a:pt x="3789" y="1002"/>
                  </a:moveTo>
                  <a:cubicBezTo>
                    <a:pt x="3766" y="1002"/>
                    <a:pt x="3744" y="1008"/>
                    <a:pt x="3724" y="1021"/>
                  </a:cubicBezTo>
                  <a:cubicBezTo>
                    <a:pt x="3667" y="1040"/>
                    <a:pt x="3648" y="1116"/>
                    <a:pt x="3686" y="1172"/>
                  </a:cubicBezTo>
                  <a:cubicBezTo>
                    <a:pt x="3705" y="1210"/>
                    <a:pt x="3743" y="1229"/>
                    <a:pt x="3780" y="1229"/>
                  </a:cubicBezTo>
                  <a:lnTo>
                    <a:pt x="3837" y="1229"/>
                  </a:lnTo>
                  <a:cubicBezTo>
                    <a:pt x="3894" y="1191"/>
                    <a:pt x="3913" y="1116"/>
                    <a:pt x="3894" y="1059"/>
                  </a:cubicBezTo>
                  <a:cubicBezTo>
                    <a:pt x="3869" y="1022"/>
                    <a:pt x="3829" y="1002"/>
                    <a:pt x="3789" y="1002"/>
                  </a:cubicBezTo>
                  <a:close/>
                  <a:moveTo>
                    <a:pt x="11739" y="1354"/>
                  </a:moveTo>
                  <a:cubicBezTo>
                    <a:pt x="11710" y="1354"/>
                    <a:pt x="11683" y="1368"/>
                    <a:pt x="11662" y="1399"/>
                  </a:cubicBezTo>
                  <a:cubicBezTo>
                    <a:pt x="11625" y="1456"/>
                    <a:pt x="11625" y="1532"/>
                    <a:pt x="11681" y="1569"/>
                  </a:cubicBezTo>
                  <a:cubicBezTo>
                    <a:pt x="11700" y="1588"/>
                    <a:pt x="11719" y="1588"/>
                    <a:pt x="11757" y="1588"/>
                  </a:cubicBezTo>
                  <a:cubicBezTo>
                    <a:pt x="11795" y="1588"/>
                    <a:pt x="11832" y="1569"/>
                    <a:pt x="11851" y="1551"/>
                  </a:cubicBezTo>
                  <a:cubicBezTo>
                    <a:pt x="11889" y="1494"/>
                    <a:pt x="11870" y="1418"/>
                    <a:pt x="11814" y="1380"/>
                  </a:cubicBezTo>
                  <a:cubicBezTo>
                    <a:pt x="11788" y="1363"/>
                    <a:pt x="11763" y="1354"/>
                    <a:pt x="11739" y="1354"/>
                  </a:cubicBezTo>
                  <a:close/>
                  <a:moveTo>
                    <a:pt x="2616" y="1817"/>
                  </a:moveTo>
                  <a:cubicBezTo>
                    <a:pt x="2588" y="1817"/>
                    <a:pt x="2559" y="1827"/>
                    <a:pt x="2533" y="1853"/>
                  </a:cubicBezTo>
                  <a:cubicBezTo>
                    <a:pt x="2495" y="1891"/>
                    <a:pt x="2495" y="1966"/>
                    <a:pt x="2533" y="2004"/>
                  </a:cubicBezTo>
                  <a:lnTo>
                    <a:pt x="2552" y="2004"/>
                  </a:lnTo>
                  <a:cubicBezTo>
                    <a:pt x="2571" y="2042"/>
                    <a:pt x="2590" y="2042"/>
                    <a:pt x="2609" y="2061"/>
                  </a:cubicBezTo>
                  <a:cubicBezTo>
                    <a:pt x="2646" y="2061"/>
                    <a:pt x="2665" y="2042"/>
                    <a:pt x="2703" y="2023"/>
                  </a:cubicBezTo>
                  <a:cubicBezTo>
                    <a:pt x="2741" y="1985"/>
                    <a:pt x="2741" y="1910"/>
                    <a:pt x="2703" y="1853"/>
                  </a:cubicBezTo>
                  <a:cubicBezTo>
                    <a:pt x="2682" y="1832"/>
                    <a:pt x="2650" y="1817"/>
                    <a:pt x="2616" y="1817"/>
                  </a:cubicBezTo>
                  <a:close/>
                  <a:moveTo>
                    <a:pt x="12796" y="2264"/>
                  </a:moveTo>
                  <a:cubicBezTo>
                    <a:pt x="12768" y="2264"/>
                    <a:pt x="12740" y="2278"/>
                    <a:pt x="12721" y="2307"/>
                  </a:cubicBezTo>
                  <a:cubicBezTo>
                    <a:pt x="12664" y="2344"/>
                    <a:pt x="12664" y="2420"/>
                    <a:pt x="12721" y="2477"/>
                  </a:cubicBezTo>
                  <a:cubicBezTo>
                    <a:pt x="12740" y="2496"/>
                    <a:pt x="12778" y="2496"/>
                    <a:pt x="12796" y="2496"/>
                  </a:cubicBezTo>
                  <a:cubicBezTo>
                    <a:pt x="12834" y="2496"/>
                    <a:pt x="12853" y="2496"/>
                    <a:pt x="12872" y="2477"/>
                  </a:cubicBezTo>
                  <a:cubicBezTo>
                    <a:pt x="12929" y="2420"/>
                    <a:pt x="12929" y="2344"/>
                    <a:pt x="12872" y="2307"/>
                  </a:cubicBezTo>
                  <a:cubicBezTo>
                    <a:pt x="12853" y="2278"/>
                    <a:pt x="12825" y="2264"/>
                    <a:pt x="12796" y="2264"/>
                  </a:cubicBezTo>
                  <a:close/>
                  <a:moveTo>
                    <a:pt x="1669" y="2834"/>
                  </a:moveTo>
                  <a:cubicBezTo>
                    <a:pt x="1630" y="2834"/>
                    <a:pt x="1592" y="2850"/>
                    <a:pt x="1569" y="2874"/>
                  </a:cubicBezTo>
                  <a:cubicBezTo>
                    <a:pt x="1531" y="2930"/>
                    <a:pt x="1531" y="3006"/>
                    <a:pt x="1588" y="3044"/>
                  </a:cubicBezTo>
                  <a:lnTo>
                    <a:pt x="1607" y="3044"/>
                  </a:lnTo>
                  <a:cubicBezTo>
                    <a:pt x="1626" y="3063"/>
                    <a:pt x="1645" y="3063"/>
                    <a:pt x="1664" y="3063"/>
                  </a:cubicBezTo>
                  <a:cubicBezTo>
                    <a:pt x="1701" y="3063"/>
                    <a:pt x="1739" y="3063"/>
                    <a:pt x="1758" y="3025"/>
                  </a:cubicBezTo>
                  <a:cubicBezTo>
                    <a:pt x="1796" y="2968"/>
                    <a:pt x="1796" y="2893"/>
                    <a:pt x="1739" y="2855"/>
                  </a:cubicBezTo>
                  <a:cubicBezTo>
                    <a:pt x="1717" y="2840"/>
                    <a:pt x="1693" y="2834"/>
                    <a:pt x="1669" y="2834"/>
                  </a:cubicBezTo>
                  <a:close/>
                  <a:moveTo>
                    <a:pt x="13674" y="3364"/>
                  </a:moveTo>
                  <a:cubicBezTo>
                    <a:pt x="13652" y="3364"/>
                    <a:pt x="13629" y="3371"/>
                    <a:pt x="13609" y="3384"/>
                  </a:cubicBezTo>
                  <a:cubicBezTo>
                    <a:pt x="13552" y="3422"/>
                    <a:pt x="13534" y="3497"/>
                    <a:pt x="13571" y="3554"/>
                  </a:cubicBezTo>
                  <a:cubicBezTo>
                    <a:pt x="13590" y="3573"/>
                    <a:pt x="13628" y="3611"/>
                    <a:pt x="13666" y="3611"/>
                  </a:cubicBezTo>
                  <a:cubicBezTo>
                    <a:pt x="13685" y="3611"/>
                    <a:pt x="13723" y="3592"/>
                    <a:pt x="13741" y="3592"/>
                  </a:cubicBezTo>
                  <a:cubicBezTo>
                    <a:pt x="13798" y="3554"/>
                    <a:pt x="13798" y="3478"/>
                    <a:pt x="13779" y="3422"/>
                  </a:cubicBezTo>
                  <a:cubicBezTo>
                    <a:pt x="13755" y="3385"/>
                    <a:pt x="13715" y="3364"/>
                    <a:pt x="13674" y="3364"/>
                  </a:cubicBezTo>
                  <a:close/>
                  <a:moveTo>
                    <a:pt x="922" y="4019"/>
                  </a:moveTo>
                  <a:cubicBezTo>
                    <a:pt x="880" y="4019"/>
                    <a:pt x="841" y="4041"/>
                    <a:pt x="813" y="4083"/>
                  </a:cubicBezTo>
                  <a:cubicBezTo>
                    <a:pt x="794" y="4140"/>
                    <a:pt x="813" y="4216"/>
                    <a:pt x="870" y="4234"/>
                  </a:cubicBezTo>
                  <a:cubicBezTo>
                    <a:pt x="889" y="4253"/>
                    <a:pt x="907" y="4253"/>
                    <a:pt x="926" y="4253"/>
                  </a:cubicBezTo>
                  <a:cubicBezTo>
                    <a:pt x="964" y="4253"/>
                    <a:pt x="1002" y="4234"/>
                    <a:pt x="1021" y="4197"/>
                  </a:cubicBezTo>
                  <a:cubicBezTo>
                    <a:pt x="1059" y="4140"/>
                    <a:pt x="1021" y="4064"/>
                    <a:pt x="964" y="4027"/>
                  </a:cubicBezTo>
                  <a:cubicBezTo>
                    <a:pt x="950" y="4022"/>
                    <a:pt x="936" y="4019"/>
                    <a:pt x="922" y="4019"/>
                  </a:cubicBezTo>
                  <a:close/>
                  <a:moveTo>
                    <a:pt x="14321" y="4608"/>
                  </a:moveTo>
                  <a:cubicBezTo>
                    <a:pt x="14310" y="4608"/>
                    <a:pt x="14300" y="4609"/>
                    <a:pt x="14290" y="4613"/>
                  </a:cubicBezTo>
                  <a:cubicBezTo>
                    <a:pt x="14233" y="4650"/>
                    <a:pt x="14195" y="4707"/>
                    <a:pt x="14233" y="4783"/>
                  </a:cubicBezTo>
                  <a:lnTo>
                    <a:pt x="14214" y="4783"/>
                  </a:lnTo>
                  <a:cubicBezTo>
                    <a:pt x="14233" y="4820"/>
                    <a:pt x="14290" y="4839"/>
                    <a:pt x="14327" y="4839"/>
                  </a:cubicBezTo>
                  <a:lnTo>
                    <a:pt x="14384" y="4839"/>
                  </a:lnTo>
                  <a:cubicBezTo>
                    <a:pt x="14441" y="4820"/>
                    <a:pt x="14460" y="4745"/>
                    <a:pt x="14441" y="4688"/>
                  </a:cubicBezTo>
                  <a:cubicBezTo>
                    <a:pt x="14425" y="4641"/>
                    <a:pt x="14371" y="4608"/>
                    <a:pt x="14321" y="4608"/>
                  </a:cubicBezTo>
                  <a:close/>
                  <a:moveTo>
                    <a:pt x="403" y="5326"/>
                  </a:moveTo>
                  <a:cubicBezTo>
                    <a:pt x="353" y="5326"/>
                    <a:pt x="299" y="5360"/>
                    <a:pt x="284" y="5406"/>
                  </a:cubicBezTo>
                  <a:cubicBezTo>
                    <a:pt x="265" y="5463"/>
                    <a:pt x="303" y="5539"/>
                    <a:pt x="378" y="5558"/>
                  </a:cubicBezTo>
                  <a:lnTo>
                    <a:pt x="397" y="5558"/>
                  </a:lnTo>
                  <a:cubicBezTo>
                    <a:pt x="454" y="5558"/>
                    <a:pt x="511" y="5520"/>
                    <a:pt x="511" y="5463"/>
                  </a:cubicBezTo>
                  <a:cubicBezTo>
                    <a:pt x="529" y="5406"/>
                    <a:pt x="492" y="5331"/>
                    <a:pt x="435" y="5331"/>
                  </a:cubicBezTo>
                  <a:cubicBezTo>
                    <a:pt x="425" y="5327"/>
                    <a:pt x="414" y="5326"/>
                    <a:pt x="403" y="5326"/>
                  </a:cubicBezTo>
                  <a:close/>
                  <a:moveTo>
                    <a:pt x="14735" y="5951"/>
                  </a:moveTo>
                  <a:cubicBezTo>
                    <a:pt x="14725" y="5951"/>
                    <a:pt x="14716" y="5952"/>
                    <a:pt x="14705" y="5955"/>
                  </a:cubicBezTo>
                  <a:cubicBezTo>
                    <a:pt x="14649" y="5973"/>
                    <a:pt x="14611" y="6030"/>
                    <a:pt x="14611" y="6106"/>
                  </a:cubicBezTo>
                  <a:cubicBezTo>
                    <a:pt x="14627" y="6138"/>
                    <a:pt x="14658" y="6185"/>
                    <a:pt x="14714" y="6185"/>
                  </a:cubicBezTo>
                  <a:cubicBezTo>
                    <a:pt x="14723" y="6185"/>
                    <a:pt x="14733" y="6184"/>
                    <a:pt x="14743" y="6181"/>
                  </a:cubicBezTo>
                  <a:lnTo>
                    <a:pt x="14762" y="6181"/>
                  </a:lnTo>
                  <a:cubicBezTo>
                    <a:pt x="14819" y="6181"/>
                    <a:pt x="14857" y="6125"/>
                    <a:pt x="14857" y="6049"/>
                  </a:cubicBezTo>
                  <a:cubicBezTo>
                    <a:pt x="14840" y="6000"/>
                    <a:pt x="14796" y="5951"/>
                    <a:pt x="14735" y="5951"/>
                  </a:cubicBezTo>
                  <a:close/>
                  <a:moveTo>
                    <a:pt x="151" y="6692"/>
                  </a:moveTo>
                  <a:cubicBezTo>
                    <a:pt x="95" y="6692"/>
                    <a:pt x="38" y="6729"/>
                    <a:pt x="19" y="6805"/>
                  </a:cubicBezTo>
                  <a:cubicBezTo>
                    <a:pt x="19" y="6862"/>
                    <a:pt x="57" y="6918"/>
                    <a:pt x="133" y="6937"/>
                  </a:cubicBezTo>
                  <a:lnTo>
                    <a:pt x="151" y="6937"/>
                  </a:lnTo>
                  <a:cubicBezTo>
                    <a:pt x="208" y="6937"/>
                    <a:pt x="246" y="6881"/>
                    <a:pt x="265" y="6824"/>
                  </a:cubicBezTo>
                  <a:cubicBezTo>
                    <a:pt x="265" y="6767"/>
                    <a:pt x="208" y="6711"/>
                    <a:pt x="151" y="6692"/>
                  </a:cubicBezTo>
                  <a:close/>
                  <a:moveTo>
                    <a:pt x="14876" y="7353"/>
                  </a:moveTo>
                  <a:cubicBezTo>
                    <a:pt x="14800" y="7353"/>
                    <a:pt x="14762" y="7410"/>
                    <a:pt x="14762" y="7467"/>
                  </a:cubicBezTo>
                  <a:cubicBezTo>
                    <a:pt x="14743" y="7467"/>
                    <a:pt x="14743" y="7486"/>
                    <a:pt x="14762" y="7486"/>
                  </a:cubicBezTo>
                  <a:lnTo>
                    <a:pt x="14762" y="7504"/>
                  </a:lnTo>
                  <a:cubicBezTo>
                    <a:pt x="14762" y="7561"/>
                    <a:pt x="14800" y="7618"/>
                    <a:pt x="14876" y="7618"/>
                  </a:cubicBezTo>
                  <a:cubicBezTo>
                    <a:pt x="14932" y="7618"/>
                    <a:pt x="14989" y="7561"/>
                    <a:pt x="14989" y="7504"/>
                  </a:cubicBezTo>
                  <a:lnTo>
                    <a:pt x="14989" y="7486"/>
                  </a:lnTo>
                  <a:lnTo>
                    <a:pt x="14989" y="7467"/>
                  </a:lnTo>
                  <a:cubicBezTo>
                    <a:pt x="14989" y="7410"/>
                    <a:pt x="14932" y="7353"/>
                    <a:pt x="14876" y="7353"/>
                  </a:cubicBezTo>
                  <a:close/>
                  <a:moveTo>
                    <a:pt x="114" y="8090"/>
                  </a:moveTo>
                  <a:cubicBezTo>
                    <a:pt x="57" y="8109"/>
                    <a:pt x="0" y="8166"/>
                    <a:pt x="19" y="8223"/>
                  </a:cubicBezTo>
                  <a:cubicBezTo>
                    <a:pt x="19" y="8279"/>
                    <a:pt x="76" y="8336"/>
                    <a:pt x="133" y="8336"/>
                  </a:cubicBezTo>
                  <a:lnTo>
                    <a:pt x="151" y="8336"/>
                  </a:lnTo>
                  <a:cubicBezTo>
                    <a:pt x="208" y="8317"/>
                    <a:pt x="246" y="8260"/>
                    <a:pt x="246" y="8204"/>
                  </a:cubicBezTo>
                  <a:cubicBezTo>
                    <a:pt x="246" y="8147"/>
                    <a:pt x="189" y="8090"/>
                    <a:pt x="114" y="8090"/>
                  </a:cubicBezTo>
                  <a:close/>
                  <a:moveTo>
                    <a:pt x="14743" y="8771"/>
                  </a:moveTo>
                  <a:cubicBezTo>
                    <a:pt x="14687" y="8771"/>
                    <a:pt x="14630" y="8809"/>
                    <a:pt x="14611" y="8865"/>
                  </a:cubicBezTo>
                  <a:cubicBezTo>
                    <a:pt x="14592" y="8941"/>
                    <a:pt x="14630" y="8998"/>
                    <a:pt x="14705" y="9017"/>
                  </a:cubicBezTo>
                  <a:lnTo>
                    <a:pt x="14724" y="9017"/>
                  </a:lnTo>
                  <a:cubicBezTo>
                    <a:pt x="14781" y="9017"/>
                    <a:pt x="14838" y="8979"/>
                    <a:pt x="14838" y="8922"/>
                  </a:cubicBezTo>
                  <a:cubicBezTo>
                    <a:pt x="14857" y="8846"/>
                    <a:pt x="14819" y="8790"/>
                    <a:pt x="14743" y="8771"/>
                  </a:cubicBezTo>
                  <a:close/>
                  <a:moveTo>
                    <a:pt x="378" y="9470"/>
                  </a:moveTo>
                  <a:cubicBezTo>
                    <a:pt x="303" y="9489"/>
                    <a:pt x="265" y="9565"/>
                    <a:pt x="284" y="9621"/>
                  </a:cubicBezTo>
                  <a:lnTo>
                    <a:pt x="303" y="9621"/>
                  </a:lnTo>
                  <a:cubicBezTo>
                    <a:pt x="303" y="9668"/>
                    <a:pt x="341" y="9702"/>
                    <a:pt x="376" y="9702"/>
                  </a:cubicBezTo>
                  <a:cubicBezTo>
                    <a:pt x="383" y="9702"/>
                    <a:pt x="390" y="9700"/>
                    <a:pt x="397" y="9697"/>
                  </a:cubicBezTo>
                  <a:lnTo>
                    <a:pt x="435" y="9697"/>
                  </a:lnTo>
                  <a:cubicBezTo>
                    <a:pt x="492" y="9697"/>
                    <a:pt x="529" y="9621"/>
                    <a:pt x="511" y="9565"/>
                  </a:cubicBezTo>
                  <a:cubicBezTo>
                    <a:pt x="492" y="9489"/>
                    <a:pt x="435" y="9470"/>
                    <a:pt x="378" y="9470"/>
                  </a:cubicBezTo>
                  <a:close/>
                  <a:moveTo>
                    <a:pt x="14339" y="10125"/>
                  </a:moveTo>
                  <a:cubicBezTo>
                    <a:pt x="14293" y="10125"/>
                    <a:pt x="14247" y="10146"/>
                    <a:pt x="14233" y="10188"/>
                  </a:cubicBezTo>
                  <a:cubicBezTo>
                    <a:pt x="14195" y="10264"/>
                    <a:pt x="14233" y="10321"/>
                    <a:pt x="14290" y="10359"/>
                  </a:cubicBezTo>
                  <a:lnTo>
                    <a:pt x="14327" y="10359"/>
                  </a:lnTo>
                  <a:cubicBezTo>
                    <a:pt x="14384" y="10359"/>
                    <a:pt x="14422" y="10321"/>
                    <a:pt x="14441" y="10283"/>
                  </a:cubicBezTo>
                  <a:cubicBezTo>
                    <a:pt x="14479" y="10226"/>
                    <a:pt x="14441" y="10151"/>
                    <a:pt x="14384" y="10132"/>
                  </a:cubicBezTo>
                  <a:cubicBezTo>
                    <a:pt x="14370" y="10127"/>
                    <a:pt x="14355" y="10125"/>
                    <a:pt x="14339" y="10125"/>
                  </a:cubicBezTo>
                  <a:close/>
                  <a:moveTo>
                    <a:pt x="948" y="10774"/>
                  </a:moveTo>
                  <a:cubicBezTo>
                    <a:pt x="929" y="10774"/>
                    <a:pt x="909" y="10780"/>
                    <a:pt x="889" y="10793"/>
                  </a:cubicBezTo>
                  <a:cubicBezTo>
                    <a:pt x="813" y="10812"/>
                    <a:pt x="794" y="10888"/>
                    <a:pt x="832" y="10944"/>
                  </a:cubicBezTo>
                  <a:cubicBezTo>
                    <a:pt x="851" y="10982"/>
                    <a:pt x="889" y="11001"/>
                    <a:pt x="926" y="11001"/>
                  </a:cubicBezTo>
                  <a:lnTo>
                    <a:pt x="983" y="11001"/>
                  </a:lnTo>
                  <a:cubicBezTo>
                    <a:pt x="1040" y="10963"/>
                    <a:pt x="1059" y="10907"/>
                    <a:pt x="1040" y="10831"/>
                  </a:cubicBezTo>
                  <a:cubicBezTo>
                    <a:pt x="1015" y="10794"/>
                    <a:pt x="983" y="10774"/>
                    <a:pt x="948" y="10774"/>
                  </a:cubicBezTo>
                  <a:close/>
                  <a:moveTo>
                    <a:pt x="13694" y="11368"/>
                  </a:moveTo>
                  <a:cubicBezTo>
                    <a:pt x="13656" y="11368"/>
                    <a:pt x="13621" y="11381"/>
                    <a:pt x="13609" y="11417"/>
                  </a:cubicBezTo>
                  <a:cubicBezTo>
                    <a:pt x="13571" y="11474"/>
                    <a:pt x="13571" y="11549"/>
                    <a:pt x="13628" y="11587"/>
                  </a:cubicBezTo>
                  <a:cubicBezTo>
                    <a:pt x="13647" y="11606"/>
                    <a:pt x="13685" y="11606"/>
                    <a:pt x="13704" y="11606"/>
                  </a:cubicBezTo>
                  <a:cubicBezTo>
                    <a:pt x="13741" y="11606"/>
                    <a:pt x="13779" y="11587"/>
                    <a:pt x="13798" y="11549"/>
                  </a:cubicBezTo>
                  <a:cubicBezTo>
                    <a:pt x="13836" y="11493"/>
                    <a:pt x="13817" y="11417"/>
                    <a:pt x="13760" y="11379"/>
                  </a:cubicBezTo>
                  <a:cubicBezTo>
                    <a:pt x="13740" y="11372"/>
                    <a:pt x="13716" y="11368"/>
                    <a:pt x="13694" y="11368"/>
                  </a:cubicBezTo>
                  <a:close/>
                  <a:moveTo>
                    <a:pt x="1693" y="11958"/>
                  </a:moveTo>
                  <a:cubicBezTo>
                    <a:pt x="1667" y="11958"/>
                    <a:pt x="1643" y="11967"/>
                    <a:pt x="1626" y="11984"/>
                  </a:cubicBezTo>
                  <a:cubicBezTo>
                    <a:pt x="1569" y="12022"/>
                    <a:pt x="1569" y="12097"/>
                    <a:pt x="1607" y="12135"/>
                  </a:cubicBezTo>
                  <a:lnTo>
                    <a:pt x="1607" y="12154"/>
                  </a:lnTo>
                  <a:cubicBezTo>
                    <a:pt x="1626" y="12173"/>
                    <a:pt x="1664" y="12192"/>
                    <a:pt x="1701" y="12192"/>
                  </a:cubicBezTo>
                  <a:cubicBezTo>
                    <a:pt x="1720" y="12192"/>
                    <a:pt x="1739" y="12173"/>
                    <a:pt x="1777" y="12173"/>
                  </a:cubicBezTo>
                  <a:cubicBezTo>
                    <a:pt x="1815" y="12116"/>
                    <a:pt x="1834" y="12041"/>
                    <a:pt x="1777" y="12003"/>
                  </a:cubicBezTo>
                  <a:cubicBezTo>
                    <a:pt x="1756" y="11972"/>
                    <a:pt x="1724" y="11958"/>
                    <a:pt x="1693" y="11958"/>
                  </a:cubicBezTo>
                  <a:close/>
                  <a:moveTo>
                    <a:pt x="12837" y="12471"/>
                  </a:moveTo>
                  <a:cubicBezTo>
                    <a:pt x="12806" y="12471"/>
                    <a:pt x="12778" y="12485"/>
                    <a:pt x="12759" y="12513"/>
                  </a:cubicBezTo>
                  <a:cubicBezTo>
                    <a:pt x="12702" y="12551"/>
                    <a:pt x="12702" y="12627"/>
                    <a:pt x="12759" y="12683"/>
                  </a:cubicBezTo>
                  <a:cubicBezTo>
                    <a:pt x="12778" y="12702"/>
                    <a:pt x="12796" y="12721"/>
                    <a:pt x="12834" y="12721"/>
                  </a:cubicBezTo>
                  <a:cubicBezTo>
                    <a:pt x="12872" y="12721"/>
                    <a:pt x="12891" y="12702"/>
                    <a:pt x="12929" y="12683"/>
                  </a:cubicBezTo>
                  <a:cubicBezTo>
                    <a:pt x="12967" y="12627"/>
                    <a:pt x="12967" y="12551"/>
                    <a:pt x="12929" y="12513"/>
                  </a:cubicBezTo>
                  <a:cubicBezTo>
                    <a:pt x="12900" y="12485"/>
                    <a:pt x="12867" y="12471"/>
                    <a:pt x="12837" y="12471"/>
                  </a:cubicBezTo>
                  <a:close/>
                  <a:moveTo>
                    <a:pt x="2672" y="12959"/>
                  </a:moveTo>
                  <a:cubicBezTo>
                    <a:pt x="2639" y="12959"/>
                    <a:pt x="2602" y="12973"/>
                    <a:pt x="2571" y="13005"/>
                  </a:cubicBezTo>
                  <a:cubicBezTo>
                    <a:pt x="2533" y="13061"/>
                    <a:pt x="2533" y="13137"/>
                    <a:pt x="2590" y="13175"/>
                  </a:cubicBezTo>
                  <a:cubicBezTo>
                    <a:pt x="2603" y="13188"/>
                    <a:pt x="2626" y="13202"/>
                    <a:pt x="2645" y="13202"/>
                  </a:cubicBezTo>
                  <a:cubicBezTo>
                    <a:pt x="2653" y="13202"/>
                    <a:pt x="2660" y="13199"/>
                    <a:pt x="2665" y="13194"/>
                  </a:cubicBezTo>
                  <a:cubicBezTo>
                    <a:pt x="2703" y="13194"/>
                    <a:pt x="2741" y="13194"/>
                    <a:pt x="2760" y="13156"/>
                  </a:cubicBezTo>
                  <a:cubicBezTo>
                    <a:pt x="2798" y="13118"/>
                    <a:pt x="2798" y="13042"/>
                    <a:pt x="2741" y="12986"/>
                  </a:cubicBezTo>
                  <a:cubicBezTo>
                    <a:pt x="2724" y="12969"/>
                    <a:pt x="2699" y="12959"/>
                    <a:pt x="2672" y="12959"/>
                  </a:cubicBezTo>
                  <a:close/>
                  <a:moveTo>
                    <a:pt x="11786" y="13394"/>
                  </a:moveTo>
                  <a:cubicBezTo>
                    <a:pt x="11761" y="13394"/>
                    <a:pt x="11736" y="13404"/>
                    <a:pt x="11719" y="13421"/>
                  </a:cubicBezTo>
                  <a:cubicBezTo>
                    <a:pt x="11662" y="13458"/>
                    <a:pt x="11643" y="13534"/>
                    <a:pt x="11681" y="13572"/>
                  </a:cubicBezTo>
                  <a:cubicBezTo>
                    <a:pt x="11700" y="13610"/>
                    <a:pt x="11738" y="13628"/>
                    <a:pt x="11776" y="13628"/>
                  </a:cubicBezTo>
                  <a:cubicBezTo>
                    <a:pt x="11795" y="13628"/>
                    <a:pt x="11832" y="13628"/>
                    <a:pt x="11851" y="13610"/>
                  </a:cubicBezTo>
                  <a:cubicBezTo>
                    <a:pt x="11908" y="13572"/>
                    <a:pt x="11908" y="13496"/>
                    <a:pt x="11870" y="13439"/>
                  </a:cubicBezTo>
                  <a:cubicBezTo>
                    <a:pt x="11849" y="13408"/>
                    <a:pt x="11817" y="13394"/>
                    <a:pt x="11786" y="13394"/>
                  </a:cubicBezTo>
                  <a:close/>
                  <a:moveTo>
                    <a:pt x="3800" y="13780"/>
                  </a:moveTo>
                  <a:cubicBezTo>
                    <a:pt x="3764" y="13780"/>
                    <a:pt x="3730" y="13805"/>
                    <a:pt x="3705" y="13855"/>
                  </a:cubicBezTo>
                  <a:cubicBezTo>
                    <a:pt x="3667" y="13893"/>
                    <a:pt x="3686" y="13969"/>
                    <a:pt x="3743" y="14006"/>
                  </a:cubicBezTo>
                  <a:cubicBezTo>
                    <a:pt x="3762" y="14025"/>
                    <a:pt x="3780" y="14025"/>
                    <a:pt x="3799" y="14025"/>
                  </a:cubicBezTo>
                  <a:cubicBezTo>
                    <a:pt x="3837" y="14025"/>
                    <a:pt x="3894" y="14006"/>
                    <a:pt x="3913" y="13969"/>
                  </a:cubicBezTo>
                  <a:cubicBezTo>
                    <a:pt x="3932" y="13912"/>
                    <a:pt x="3913" y="13836"/>
                    <a:pt x="3856" y="13799"/>
                  </a:cubicBezTo>
                  <a:cubicBezTo>
                    <a:pt x="3837" y="13786"/>
                    <a:pt x="3818" y="13780"/>
                    <a:pt x="3800" y="13780"/>
                  </a:cubicBezTo>
                  <a:close/>
                  <a:moveTo>
                    <a:pt x="10555" y="14094"/>
                  </a:moveTo>
                  <a:cubicBezTo>
                    <a:pt x="10539" y="14094"/>
                    <a:pt x="10524" y="14096"/>
                    <a:pt x="10509" y="14101"/>
                  </a:cubicBezTo>
                  <a:cubicBezTo>
                    <a:pt x="10453" y="14139"/>
                    <a:pt x="10434" y="14195"/>
                    <a:pt x="10453" y="14271"/>
                  </a:cubicBezTo>
                  <a:cubicBezTo>
                    <a:pt x="10472" y="14309"/>
                    <a:pt x="10509" y="14328"/>
                    <a:pt x="10566" y="14328"/>
                  </a:cubicBezTo>
                  <a:lnTo>
                    <a:pt x="10604" y="14328"/>
                  </a:lnTo>
                  <a:cubicBezTo>
                    <a:pt x="10679" y="14290"/>
                    <a:pt x="10698" y="14214"/>
                    <a:pt x="10679" y="14158"/>
                  </a:cubicBezTo>
                  <a:cubicBezTo>
                    <a:pt x="10651" y="14115"/>
                    <a:pt x="10602" y="14094"/>
                    <a:pt x="10555" y="14094"/>
                  </a:cubicBezTo>
                  <a:close/>
                  <a:moveTo>
                    <a:pt x="5091" y="14361"/>
                  </a:moveTo>
                  <a:cubicBezTo>
                    <a:pt x="5041" y="14361"/>
                    <a:pt x="4987" y="14395"/>
                    <a:pt x="4971" y="14441"/>
                  </a:cubicBezTo>
                  <a:cubicBezTo>
                    <a:pt x="4952" y="14498"/>
                    <a:pt x="4990" y="14573"/>
                    <a:pt x="5047" y="14592"/>
                  </a:cubicBezTo>
                  <a:lnTo>
                    <a:pt x="5085" y="14592"/>
                  </a:lnTo>
                  <a:cubicBezTo>
                    <a:pt x="5141" y="14592"/>
                    <a:pt x="5179" y="14573"/>
                    <a:pt x="5198" y="14517"/>
                  </a:cubicBezTo>
                  <a:cubicBezTo>
                    <a:pt x="5217" y="14460"/>
                    <a:pt x="5179" y="14384"/>
                    <a:pt x="5122" y="14366"/>
                  </a:cubicBezTo>
                  <a:cubicBezTo>
                    <a:pt x="5112" y="14362"/>
                    <a:pt x="5102" y="14361"/>
                    <a:pt x="5091" y="14361"/>
                  </a:cubicBezTo>
                  <a:close/>
                  <a:moveTo>
                    <a:pt x="9242" y="14550"/>
                  </a:moveTo>
                  <a:cubicBezTo>
                    <a:pt x="9231" y="14550"/>
                    <a:pt x="9218" y="14551"/>
                    <a:pt x="9205" y="14555"/>
                  </a:cubicBezTo>
                  <a:cubicBezTo>
                    <a:pt x="9148" y="14573"/>
                    <a:pt x="9111" y="14630"/>
                    <a:pt x="9130" y="14706"/>
                  </a:cubicBezTo>
                  <a:lnTo>
                    <a:pt x="9111" y="14706"/>
                  </a:lnTo>
                  <a:cubicBezTo>
                    <a:pt x="9130" y="14744"/>
                    <a:pt x="9186" y="14781"/>
                    <a:pt x="9243" y="14781"/>
                  </a:cubicBezTo>
                  <a:lnTo>
                    <a:pt x="9262" y="14781"/>
                  </a:lnTo>
                  <a:cubicBezTo>
                    <a:pt x="9337" y="14781"/>
                    <a:pt x="9375" y="14706"/>
                    <a:pt x="9356" y="14649"/>
                  </a:cubicBezTo>
                  <a:cubicBezTo>
                    <a:pt x="9341" y="14586"/>
                    <a:pt x="9299" y="14550"/>
                    <a:pt x="9242" y="14550"/>
                  </a:cubicBezTo>
                  <a:close/>
                  <a:moveTo>
                    <a:pt x="6464" y="14687"/>
                  </a:moveTo>
                  <a:cubicBezTo>
                    <a:pt x="6408" y="14687"/>
                    <a:pt x="6351" y="14725"/>
                    <a:pt x="6332" y="14800"/>
                  </a:cubicBezTo>
                  <a:cubicBezTo>
                    <a:pt x="6332" y="14857"/>
                    <a:pt x="6370" y="14914"/>
                    <a:pt x="6427" y="14933"/>
                  </a:cubicBezTo>
                  <a:lnTo>
                    <a:pt x="6446" y="14933"/>
                  </a:lnTo>
                  <a:cubicBezTo>
                    <a:pt x="6502" y="14933"/>
                    <a:pt x="6559" y="14876"/>
                    <a:pt x="6559" y="14819"/>
                  </a:cubicBezTo>
                  <a:cubicBezTo>
                    <a:pt x="6578" y="14763"/>
                    <a:pt x="6540" y="14706"/>
                    <a:pt x="6464" y="14687"/>
                  </a:cubicBezTo>
                  <a:close/>
                  <a:moveTo>
                    <a:pt x="7867" y="14759"/>
                  </a:moveTo>
                  <a:cubicBezTo>
                    <a:pt x="7859" y="14759"/>
                    <a:pt x="7852" y="14760"/>
                    <a:pt x="7844" y="14763"/>
                  </a:cubicBezTo>
                  <a:cubicBezTo>
                    <a:pt x="7769" y="14763"/>
                    <a:pt x="7731" y="14819"/>
                    <a:pt x="7731" y="14876"/>
                  </a:cubicBezTo>
                  <a:cubicBezTo>
                    <a:pt x="7731" y="14933"/>
                    <a:pt x="7788" y="14989"/>
                    <a:pt x="7844" y="14989"/>
                  </a:cubicBezTo>
                  <a:cubicBezTo>
                    <a:pt x="7920" y="14989"/>
                    <a:pt x="7958" y="14933"/>
                    <a:pt x="7958" y="14876"/>
                  </a:cubicBezTo>
                  <a:cubicBezTo>
                    <a:pt x="7958" y="14810"/>
                    <a:pt x="7915" y="14759"/>
                    <a:pt x="7867" y="14759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3460750" y="1971500"/>
              <a:ext cx="312850" cy="313300"/>
            </a:xfrm>
            <a:custGeom>
              <a:avLst/>
              <a:gdLst/>
              <a:ahLst/>
              <a:cxnLst/>
              <a:rect l="l" t="t" r="r" b="b"/>
              <a:pathLst>
                <a:path w="12514" h="12532" extrusionOk="0">
                  <a:moveTo>
                    <a:pt x="5860" y="0"/>
                  </a:moveTo>
                  <a:cubicBezTo>
                    <a:pt x="5788" y="0"/>
                    <a:pt x="5750" y="52"/>
                    <a:pt x="5747" y="122"/>
                  </a:cubicBezTo>
                  <a:lnTo>
                    <a:pt x="5747" y="122"/>
                  </a:lnTo>
                  <a:cubicBezTo>
                    <a:pt x="5747" y="119"/>
                    <a:pt x="5747" y="116"/>
                    <a:pt x="5747" y="113"/>
                  </a:cubicBezTo>
                  <a:lnTo>
                    <a:pt x="5747" y="132"/>
                  </a:lnTo>
                  <a:cubicBezTo>
                    <a:pt x="5747" y="129"/>
                    <a:pt x="5747" y="125"/>
                    <a:pt x="5747" y="122"/>
                  </a:cubicBezTo>
                  <a:lnTo>
                    <a:pt x="5747" y="122"/>
                  </a:lnTo>
                  <a:cubicBezTo>
                    <a:pt x="5750" y="184"/>
                    <a:pt x="5792" y="231"/>
                    <a:pt x="5838" y="231"/>
                  </a:cubicBezTo>
                  <a:cubicBezTo>
                    <a:pt x="5845" y="231"/>
                    <a:pt x="5853" y="229"/>
                    <a:pt x="5860" y="227"/>
                  </a:cubicBezTo>
                  <a:cubicBezTo>
                    <a:pt x="5936" y="227"/>
                    <a:pt x="5992" y="170"/>
                    <a:pt x="5974" y="113"/>
                  </a:cubicBezTo>
                  <a:cubicBezTo>
                    <a:pt x="5974" y="38"/>
                    <a:pt x="5917" y="0"/>
                    <a:pt x="5860" y="0"/>
                  </a:cubicBezTo>
                  <a:close/>
                  <a:moveTo>
                    <a:pt x="7316" y="76"/>
                  </a:moveTo>
                  <a:cubicBezTo>
                    <a:pt x="7240" y="76"/>
                    <a:pt x="7183" y="113"/>
                    <a:pt x="7164" y="170"/>
                  </a:cubicBezTo>
                  <a:cubicBezTo>
                    <a:pt x="7164" y="246"/>
                    <a:pt x="7202" y="303"/>
                    <a:pt x="7278" y="321"/>
                  </a:cubicBezTo>
                  <a:lnTo>
                    <a:pt x="7297" y="321"/>
                  </a:lnTo>
                  <a:cubicBezTo>
                    <a:pt x="7353" y="321"/>
                    <a:pt x="7391" y="265"/>
                    <a:pt x="7410" y="208"/>
                  </a:cubicBezTo>
                  <a:cubicBezTo>
                    <a:pt x="7410" y="151"/>
                    <a:pt x="7372" y="95"/>
                    <a:pt x="7316" y="76"/>
                  </a:cubicBezTo>
                  <a:close/>
                  <a:moveTo>
                    <a:pt x="4472" y="250"/>
                  </a:moveTo>
                  <a:cubicBezTo>
                    <a:pt x="4455" y="250"/>
                    <a:pt x="4439" y="255"/>
                    <a:pt x="4424" y="265"/>
                  </a:cubicBezTo>
                  <a:cubicBezTo>
                    <a:pt x="4367" y="284"/>
                    <a:pt x="4329" y="340"/>
                    <a:pt x="4348" y="397"/>
                  </a:cubicBezTo>
                  <a:cubicBezTo>
                    <a:pt x="4348" y="454"/>
                    <a:pt x="4405" y="473"/>
                    <a:pt x="4461" y="473"/>
                  </a:cubicBezTo>
                  <a:lnTo>
                    <a:pt x="4499" y="473"/>
                  </a:lnTo>
                  <a:cubicBezTo>
                    <a:pt x="4556" y="454"/>
                    <a:pt x="4594" y="397"/>
                    <a:pt x="4575" y="340"/>
                  </a:cubicBezTo>
                  <a:cubicBezTo>
                    <a:pt x="4561" y="285"/>
                    <a:pt x="4517" y="250"/>
                    <a:pt x="4472" y="250"/>
                  </a:cubicBezTo>
                  <a:close/>
                  <a:moveTo>
                    <a:pt x="8653" y="484"/>
                  </a:moveTo>
                  <a:cubicBezTo>
                    <a:pt x="8611" y="484"/>
                    <a:pt x="8572" y="506"/>
                    <a:pt x="8544" y="548"/>
                  </a:cubicBezTo>
                  <a:cubicBezTo>
                    <a:pt x="8525" y="605"/>
                    <a:pt x="8544" y="681"/>
                    <a:pt x="8620" y="718"/>
                  </a:cubicBezTo>
                  <a:lnTo>
                    <a:pt x="8658" y="718"/>
                  </a:lnTo>
                  <a:cubicBezTo>
                    <a:pt x="8714" y="718"/>
                    <a:pt x="8752" y="681"/>
                    <a:pt x="8771" y="643"/>
                  </a:cubicBezTo>
                  <a:cubicBezTo>
                    <a:pt x="8790" y="586"/>
                    <a:pt x="8771" y="510"/>
                    <a:pt x="8695" y="492"/>
                  </a:cubicBezTo>
                  <a:cubicBezTo>
                    <a:pt x="8681" y="487"/>
                    <a:pt x="8667" y="484"/>
                    <a:pt x="8653" y="484"/>
                  </a:cubicBezTo>
                  <a:close/>
                  <a:moveTo>
                    <a:pt x="3165" y="812"/>
                  </a:moveTo>
                  <a:cubicBezTo>
                    <a:pt x="3143" y="812"/>
                    <a:pt x="3121" y="818"/>
                    <a:pt x="3101" y="832"/>
                  </a:cubicBezTo>
                  <a:cubicBezTo>
                    <a:pt x="3044" y="851"/>
                    <a:pt x="3025" y="926"/>
                    <a:pt x="3063" y="983"/>
                  </a:cubicBezTo>
                  <a:lnTo>
                    <a:pt x="3044" y="983"/>
                  </a:lnTo>
                  <a:cubicBezTo>
                    <a:pt x="3059" y="1014"/>
                    <a:pt x="3100" y="1045"/>
                    <a:pt x="3135" y="1045"/>
                  </a:cubicBezTo>
                  <a:cubicBezTo>
                    <a:pt x="3143" y="1045"/>
                    <a:pt x="3150" y="1043"/>
                    <a:pt x="3157" y="1040"/>
                  </a:cubicBezTo>
                  <a:cubicBezTo>
                    <a:pt x="3176" y="1040"/>
                    <a:pt x="3195" y="1040"/>
                    <a:pt x="3214" y="1021"/>
                  </a:cubicBezTo>
                  <a:cubicBezTo>
                    <a:pt x="3271" y="1002"/>
                    <a:pt x="3290" y="926"/>
                    <a:pt x="3271" y="870"/>
                  </a:cubicBezTo>
                  <a:cubicBezTo>
                    <a:pt x="3246" y="833"/>
                    <a:pt x="3206" y="812"/>
                    <a:pt x="3165" y="812"/>
                  </a:cubicBezTo>
                  <a:close/>
                  <a:moveTo>
                    <a:pt x="9898" y="1183"/>
                  </a:moveTo>
                  <a:cubicBezTo>
                    <a:pt x="9864" y="1183"/>
                    <a:pt x="9831" y="1197"/>
                    <a:pt x="9811" y="1229"/>
                  </a:cubicBezTo>
                  <a:cubicBezTo>
                    <a:pt x="9773" y="1285"/>
                    <a:pt x="9792" y="1361"/>
                    <a:pt x="9848" y="1399"/>
                  </a:cubicBezTo>
                  <a:lnTo>
                    <a:pt x="9829" y="1399"/>
                  </a:lnTo>
                  <a:cubicBezTo>
                    <a:pt x="9848" y="1418"/>
                    <a:pt x="9886" y="1418"/>
                    <a:pt x="9905" y="1418"/>
                  </a:cubicBezTo>
                  <a:cubicBezTo>
                    <a:pt x="9943" y="1418"/>
                    <a:pt x="9981" y="1399"/>
                    <a:pt x="10000" y="1361"/>
                  </a:cubicBezTo>
                  <a:cubicBezTo>
                    <a:pt x="10037" y="1323"/>
                    <a:pt x="10037" y="1248"/>
                    <a:pt x="9981" y="1210"/>
                  </a:cubicBezTo>
                  <a:cubicBezTo>
                    <a:pt x="9955" y="1193"/>
                    <a:pt x="9926" y="1183"/>
                    <a:pt x="9898" y="1183"/>
                  </a:cubicBezTo>
                  <a:close/>
                  <a:moveTo>
                    <a:pt x="2007" y="1659"/>
                  </a:moveTo>
                  <a:cubicBezTo>
                    <a:pt x="1976" y="1659"/>
                    <a:pt x="1948" y="1673"/>
                    <a:pt x="1929" y="1701"/>
                  </a:cubicBezTo>
                  <a:cubicBezTo>
                    <a:pt x="1891" y="1739"/>
                    <a:pt x="1891" y="1815"/>
                    <a:pt x="1929" y="1871"/>
                  </a:cubicBezTo>
                  <a:cubicBezTo>
                    <a:pt x="1948" y="1890"/>
                    <a:pt x="1985" y="1890"/>
                    <a:pt x="2023" y="1890"/>
                  </a:cubicBezTo>
                  <a:cubicBezTo>
                    <a:pt x="2042" y="1890"/>
                    <a:pt x="2080" y="1890"/>
                    <a:pt x="2099" y="1871"/>
                  </a:cubicBezTo>
                  <a:cubicBezTo>
                    <a:pt x="2137" y="1815"/>
                    <a:pt x="2137" y="1739"/>
                    <a:pt x="2099" y="1701"/>
                  </a:cubicBezTo>
                  <a:cubicBezTo>
                    <a:pt x="2070" y="1673"/>
                    <a:pt x="2037" y="1659"/>
                    <a:pt x="2007" y="1659"/>
                  </a:cubicBezTo>
                  <a:close/>
                  <a:moveTo>
                    <a:pt x="10933" y="2157"/>
                  </a:moveTo>
                  <a:cubicBezTo>
                    <a:pt x="10905" y="2157"/>
                    <a:pt x="10876" y="2167"/>
                    <a:pt x="10850" y="2193"/>
                  </a:cubicBezTo>
                  <a:cubicBezTo>
                    <a:pt x="10812" y="2230"/>
                    <a:pt x="10793" y="2306"/>
                    <a:pt x="10850" y="2363"/>
                  </a:cubicBezTo>
                  <a:cubicBezTo>
                    <a:pt x="10869" y="2382"/>
                    <a:pt x="10907" y="2401"/>
                    <a:pt x="10926" y="2401"/>
                  </a:cubicBezTo>
                  <a:cubicBezTo>
                    <a:pt x="10963" y="2401"/>
                    <a:pt x="10982" y="2382"/>
                    <a:pt x="11001" y="2363"/>
                  </a:cubicBezTo>
                  <a:cubicBezTo>
                    <a:pt x="11058" y="2325"/>
                    <a:pt x="11058" y="2249"/>
                    <a:pt x="11020" y="2193"/>
                  </a:cubicBezTo>
                  <a:cubicBezTo>
                    <a:pt x="10999" y="2172"/>
                    <a:pt x="10967" y="2157"/>
                    <a:pt x="10933" y="2157"/>
                  </a:cubicBezTo>
                  <a:close/>
                  <a:moveTo>
                    <a:pt x="1084" y="2759"/>
                  </a:moveTo>
                  <a:cubicBezTo>
                    <a:pt x="1048" y="2759"/>
                    <a:pt x="1008" y="2780"/>
                    <a:pt x="984" y="2816"/>
                  </a:cubicBezTo>
                  <a:cubicBezTo>
                    <a:pt x="946" y="2873"/>
                    <a:pt x="965" y="2949"/>
                    <a:pt x="1021" y="2986"/>
                  </a:cubicBezTo>
                  <a:cubicBezTo>
                    <a:pt x="1040" y="2986"/>
                    <a:pt x="1059" y="3005"/>
                    <a:pt x="1078" y="3005"/>
                  </a:cubicBezTo>
                  <a:cubicBezTo>
                    <a:pt x="1116" y="3005"/>
                    <a:pt x="1154" y="2986"/>
                    <a:pt x="1173" y="2949"/>
                  </a:cubicBezTo>
                  <a:cubicBezTo>
                    <a:pt x="1210" y="2892"/>
                    <a:pt x="1192" y="2816"/>
                    <a:pt x="1135" y="2779"/>
                  </a:cubicBezTo>
                  <a:cubicBezTo>
                    <a:pt x="1121" y="2765"/>
                    <a:pt x="1103" y="2759"/>
                    <a:pt x="1084" y="2759"/>
                  </a:cubicBezTo>
                  <a:close/>
                  <a:moveTo>
                    <a:pt x="11714" y="3349"/>
                  </a:moveTo>
                  <a:cubicBezTo>
                    <a:pt x="11696" y="3349"/>
                    <a:pt x="11679" y="3354"/>
                    <a:pt x="11663" y="3365"/>
                  </a:cubicBezTo>
                  <a:cubicBezTo>
                    <a:pt x="11606" y="3383"/>
                    <a:pt x="11587" y="3459"/>
                    <a:pt x="11625" y="3516"/>
                  </a:cubicBezTo>
                  <a:cubicBezTo>
                    <a:pt x="11644" y="3554"/>
                    <a:pt x="11682" y="3591"/>
                    <a:pt x="11720" y="3591"/>
                  </a:cubicBezTo>
                  <a:cubicBezTo>
                    <a:pt x="11738" y="3591"/>
                    <a:pt x="11757" y="3572"/>
                    <a:pt x="11776" y="3572"/>
                  </a:cubicBezTo>
                  <a:cubicBezTo>
                    <a:pt x="11833" y="3535"/>
                    <a:pt x="11852" y="3478"/>
                    <a:pt x="11833" y="3421"/>
                  </a:cubicBezTo>
                  <a:cubicBezTo>
                    <a:pt x="11806" y="3380"/>
                    <a:pt x="11759" y="3349"/>
                    <a:pt x="11714" y="3349"/>
                  </a:cubicBezTo>
                  <a:close/>
                  <a:moveTo>
                    <a:pt x="461" y="4040"/>
                  </a:moveTo>
                  <a:cubicBezTo>
                    <a:pt x="410" y="4040"/>
                    <a:pt x="357" y="4074"/>
                    <a:pt x="341" y="4121"/>
                  </a:cubicBezTo>
                  <a:cubicBezTo>
                    <a:pt x="322" y="4177"/>
                    <a:pt x="341" y="4253"/>
                    <a:pt x="417" y="4272"/>
                  </a:cubicBezTo>
                  <a:lnTo>
                    <a:pt x="454" y="4272"/>
                  </a:lnTo>
                  <a:cubicBezTo>
                    <a:pt x="492" y="4272"/>
                    <a:pt x="549" y="4253"/>
                    <a:pt x="568" y="4196"/>
                  </a:cubicBezTo>
                  <a:cubicBezTo>
                    <a:pt x="587" y="4139"/>
                    <a:pt x="549" y="4064"/>
                    <a:pt x="492" y="4045"/>
                  </a:cubicBezTo>
                  <a:cubicBezTo>
                    <a:pt x="482" y="4042"/>
                    <a:pt x="471" y="4040"/>
                    <a:pt x="461" y="4040"/>
                  </a:cubicBezTo>
                  <a:close/>
                  <a:moveTo>
                    <a:pt x="12192" y="4688"/>
                  </a:moveTo>
                  <a:cubicBezTo>
                    <a:pt x="12135" y="4707"/>
                    <a:pt x="12098" y="4782"/>
                    <a:pt x="12116" y="4839"/>
                  </a:cubicBezTo>
                  <a:cubicBezTo>
                    <a:pt x="12116" y="4896"/>
                    <a:pt x="12173" y="4933"/>
                    <a:pt x="12230" y="4933"/>
                  </a:cubicBezTo>
                  <a:lnTo>
                    <a:pt x="12249" y="4933"/>
                  </a:lnTo>
                  <a:cubicBezTo>
                    <a:pt x="12324" y="4914"/>
                    <a:pt x="12362" y="4839"/>
                    <a:pt x="12343" y="4782"/>
                  </a:cubicBezTo>
                  <a:cubicBezTo>
                    <a:pt x="12324" y="4725"/>
                    <a:pt x="12268" y="4688"/>
                    <a:pt x="12192" y="4688"/>
                  </a:cubicBezTo>
                  <a:close/>
                  <a:moveTo>
                    <a:pt x="110" y="5440"/>
                  </a:moveTo>
                  <a:cubicBezTo>
                    <a:pt x="62" y="5440"/>
                    <a:pt x="17" y="5489"/>
                    <a:pt x="1" y="5538"/>
                  </a:cubicBezTo>
                  <a:cubicBezTo>
                    <a:pt x="1" y="5595"/>
                    <a:pt x="39" y="5670"/>
                    <a:pt x="114" y="5670"/>
                  </a:cubicBezTo>
                  <a:lnTo>
                    <a:pt x="133" y="5670"/>
                  </a:lnTo>
                  <a:cubicBezTo>
                    <a:pt x="190" y="5670"/>
                    <a:pt x="228" y="5633"/>
                    <a:pt x="246" y="5576"/>
                  </a:cubicBezTo>
                  <a:cubicBezTo>
                    <a:pt x="246" y="5500"/>
                    <a:pt x="209" y="5444"/>
                    <a:pt x="133" y="5444"/>
                  </a:cubicBezTo>
                  <a:cubicBezTo>
                    <a:pt x="125" y="5441"/>
                    <a:pt x="118" y="5440"/>
                    <a:pt x="110" y="5440"/>
                  </a:cubicBezTo>
                  <a:close/>
                  <a:moveTo>
                    <a:pt x="12400" y="6124"/>
                  </a:moveTo>
                  <a:cubicBezTo>
                    <a:pt x="12324" y="6124"/>
                    <a:pt x="12268" y="6181"/>
                    <a:pt x="12268" y="6256"/>
                  </a:cubicBezTo>
                  <a:cubicBezTo>
                    <a:pt x="12268" y="6332"/>
                    <a:pt x="12324" y="6389"/>
                    <a:pt x="12400" y="6389"/>
                  </a:cubicBezTo>
                  <a:cubicBezTo>
                    <a:pt x="12457" y="6389"/>
                    <a:pt x="12513" y="6332"/>
                    <a:pt x="12513" y="6275"/>
                  </a:cubicBezTo>
                  <a:cubicBezTo>
                    <a:pt x="12513" y="6275"/>
                    <a:pt x="12513" y="6256"/>
                    <a:pt x="12513" y="6256"/>
                  </a:cubicBezTo>
                  <a:cubicBezTo>
                    <a:pt x="12513" y="6181"/>
                    <a:pt x="12457" y="6124"/>
                    <a:pt x="12400" y="6124"/>
                  </a:cubicBezTo>
                  <a:close/>
                  <a:moveTo>
                    <a:pt x="137" y="6876"/>
                  </a:moveTo>
                  <a:cubicBezTo>
                    <a:pt x="129" y="6876"/>
                    <a:pt x="122" y="6878"/>
                    <a:pt x="114" y="6880"/>
                  </a:cubicBezTo>
                  <a:cubicBezTo>
                    <a:pt x="44" y="6880"/>
                    <a:pt x="7" y="6929"/>
                    <a:pt x="1" y="6996"/>
                  </a:cubicBezTo>
                  <a:lnTo>
                    <a:pt x="1" y="6996"/>
                  </a:lnTo>
                  <a:cubicBezTo>
                    <a:pt x="1" y="6995"/>
                    <a:pt x="1" y="6994"/>
                    <a:pt x="1" y="6994"/>
                  </a:cubicBezTo>
                  <a:lnTo>
                    <a:pt x="1" y="7012"/>
                  </a:lnTo>
                  <a:cubicBezTo>
                    <a:pt x="1" y="7007"/>
                    <a:pt x="1" y="7001"/>
                    <a:pt x="1" y="6996"/>
                  </a:cubicBezTo>
                  <a:lnTo>
                    <a:pt x="1" y="6996"/>
                  </a:lnTo>
                  <a:cubicBezTo>
                    <a:pt x="20" y="7052"/>
                    <a:pt x="58" y="7107"/>
                    <a:pt x="133" y="7107"/>
                  </a:cubicBezTo>
                  <a:cubicBezTo>
                    <a:pt x="209" y="7107"/>
                    <a:pt x="246" y="7050"/>
                    <a:pt x="246" y="6975"/>
                  </a:cubicBezTo>
                  <a:cubicBezTo>
                    <a:pt x="230" y="6926"/>
                    <a:pt x="185" y="6876"/>
                    <a:pt x="137" y="6876"/>
                  </a:cubicBezTo>
                  <a:close/>
                  <a:moveTo>
                    <a:pt x="12268" y="7561"/>
                  </a:moveTo>
                  <a:cubicBezTo>
                    <a:pt x="12192" y="7561"/>
                    <a:pt x="12135" y="7598"/>
                    <a:pt x="12116" y="7655"/>
                  </a:cubicBezTo>
                  <a:cubicBezTo>
                    <a:pt x="12098" y="7712"/>
                    <a:pt x="12135" y="7787"/>
                    <a:pt x="12211" y="7806"/>
                  </a:cubicBezTo>
                  <a:lnTo>
                    <a:pt x="12230" y="7806"/>
                  </a:lnTo>
                  <a:cubicBezTo>
                    <a:pt x="12287" y="7806"/>
                    <a:pt x="12343" y="7769"/>
                    <a:pt x="12343" y="7712"/>
                  </a:cubicBezTo>
                  <a:cubicBezTo>
                    <a:pt x="12362" y="7655"/>
                    <a:pt x="12324" y="7580"/>
                    <a:pt x="12268" y="7561"/>
                  </a:cubicBezTo>
                  <a:close/>
                  <a:moveTo>
                    <a:pt x="459" y="8253"/>
                  </a:moveTo>
                  <a:cubicBezTo>
                    <a:pt x="444" y="8253"/>
                    <a:pt x="430" y="8255"/>
                    <a:pt x="417" y="8260"/>
                  </a:cubicBezTo>
                  <a:cubicBezTo>
                    <a:pt x="360" y="8279"/>
                    <a:pt x="322" y="8354"/>
                    <a:pt x="341" y="8411"/>
                  </a:cubicBezTo>
                  <a:cubicBezTo>
                    <a:pt x="360" y="8449"/>
                    <a:pt x="417" y="8487"/>
                    <a:pt x="454" y="8487"/>
                  </a:cubicBezTo>
                  <a:lnTo>
                    <a:pt x="492" y="8487"/>
                  </a:lnTo>
                  <a:cubicBezTo>
                    <a:pt x="568" y="8449"/>
                    <a:pt x="587" y="8392"/>
                    <a:pt x="568" y="8336"/>
                  </a:cubicBezTo>
                  <a:cubicBezTo>
                    <a:pt x="553" y="8278"/>
                    <a:pt x="506" y="8253"/>
                    <a:pt x="459" y="8253"/>
                  </a:cubicBezTo>
                  <a:close/>
                  <a:moveTo>
                    <a:pt x="11750" y="8896"/>
                  </a:moveTo>
                  <a:cubicBezTo>
                    <a:pt x="11704" y="8896"/>
                    <a:pt x="11658" y="8917"/>
                    <a:pt x="11644" y="8959"/>
                  </a:cubicBezTo>
                  <a:cubicBezTo>
                    <a:pt x="11606" y="9016"/>
                    <a:pt x="11625" y="9092"/>
                    <a:pt x="11682" y="9111"/>
                  </a:cubicBezTo>
                  <a:cubicBezTo>
                    <a:pt x="11701" y="9129"/>
                    <a:pt x="11720" y="9129"/>
                    <a:pt x="11738" y="9129"/>
                  </a:cubicBezTo>
                  <a:cubicBezTo>
                    <a:pt x="11795" y="9129"/>
                    <a:pt x="11833" y="9111"/>
                    <a:pt x="11852" y="9073"/>
                  </a:cubicBezTo>
                  <a:cubicBezTo>
                    <a:pt x="11871" y="9016"/>
                    <a:pt x="11852" y="8940"/>
                    <a:pt x="11795" y="8903"/>
                  </a:cubicBezTo>
                  <a:cubicBezTo>
                    <a:pt x="11781" y="8898"/>
                    <a:pt x="11766" y="8896"/>
                    <a:pt x="11750" y="8896"/>
                  </a:cubicBezTo>
                  <a:close/>
                  <a:moveTo>
                    <a:pt x="1100" y="9526"/>
                  </a:moveTo>
                  <a:cubicBezTo>
                    <a:pt x="1080" y="9526"/>
                    <a:pt x="1060" y="9532"/>
                    <a:pt x="1040" y="9545"/>
                  </a:cubicBezTo>
                  <a:cubicBezTo>
                    <a:pt x="984" y="9583"/>
                    <a:pt x="965" y="9659"/>
                    <a:pt x="1002" y="9715"/>
                  </a:cubicBezTo>
                  <a:cubicBezTo>
                    <a:pt x="1021" y="9734"/>
                    <a:pt x="1059" y="9753"/>
                    <a:pt x="1097" y="9753"/>
                  </a:cubicBezTo>
                  <a:cubicBezTo>
                    <a:pt x="1116" y="9753"/>
                    <a:pt x="1154" y="9753"/>
                    <a:pt x="1173" y="9734"/>
                  </a:cubicBezTo>
                  <a:cubicBezTo>
                    <a:pt x="1229" y="9715"/>
                    <a:pt x="1229" y="9640"/>
                    <a:pt x="1192" y="9583"/>
                  </a:cubicBezTo>
                  <a:cubicBezTo>
                    <a:pt x="1167" y="9546"/>
                    <a:pt x="1135" y="9526"/>
                    <a:pt x="1100" y="9526"/>
                  </a:cubicBezTo>
                  <a:close/>
                  <a:moveTo>
                    <a:pt x="10956" y="10086"/>
                  </a:moveTo>
                  <a:cubicBezTo>
                    <a:pt x="10922" y="10086"/>
                    <a:pt x="10890" y="10100"/>
                    <a:pt x="10869" y="10131"/>
                  </a:cubicBezTo>
                  <a:cubicBezTo>
                    <a:pt x="10831" y="10188"/>
                    <a:pt x="10831" y="10263"/>
                    <a:pt x="10888" y="10301"/>
                  </a:cubicBezTo>
                  <a:cubicBezTo>
                    <a:pt x="10907" y="10320"/>
                    <a:pt x="10926" y="10320"/>
                    <a:pt x="10963" y="10320"/>
                  </a:cubicBezTo>
                  <a:cubicBezTo>
                    <a:pt x="10982" y="10320"/>
                    <a:pt x="11020" y="10301"/>
                    <a:pt x="11039" y="10282"/>
                  </a:cubicBezTo>
                  <a:cubicBezTo>
                    <a:pt x="11096" y="10226"/>
                    <a:pt x="11077" y="10150"/>
                    <a:pt x="11039" y="10112"/>
                  </a:cubicBezTo>
                  <a:cubicBezTo>
                    <a:pt x="11014" y="10095"/>
                    <a:pt x="10984" y="10086"/>
                    <a:pt x="10956" y="10086"/>
                  </a:cubicBezTo>
                  <a:close/>
                  <a:moveTo>
                    <a:pt x="2023" y="10618"/>
                  </a:moveTo>
                  <a:cubicBezTo>
                    <a:pt x="1995" y="10618"/>
                    <a:pt x="1966" y="10632"/>
                    <a:pt x="1948" y="10660"/>
                  </a:cubicBezTo>
                  <a:cubicBezTo>
                    <a:pt x="1891" y="10698"/>
                    <a:pt x="1891" y="10774"/>
                    <a:pt x="1948" y="10831"/>
                  </a:cubicBezTo>
                  <a:cubicBezTo>
                    <a:pt x="1966" y="10849"/>
                    <a:pt x="1985" y="10849"/>
                    <a:pt x="2023" y="10868"/>
                  </a:cubicBezTo>
                  <a:cubicBezTo>
                    <a:pt x="2061" y="10868"/>
                    <a:pt x="2080" y="10849"/>
                    <a:pt x="2099" y="10831"/>
                  </a:cubicBezTo>
                  <a:cubicBezTo>
                    <a:pt x="2155" y="10774"/>
                    <a:pt x="2155" y="10698"/>
                    <a:pt x="2099" y="10660"/>
                  </a:cubicBezTo>
                  <a:cubicBezTo>
                    <a:pt x="2080" y="10632"/>
                    <a:pt x="2052" y="10618"/>
                    <a:pt x="2023" y="10618"/>
                  </a:cubicBezTo>
                  <a:close/>
                  <a:moveTo>
                    <a:pt x="9931" y="11069"/>
                  </a:moveTo>
                  <a:cubicBezTo>
                    <a:pt x="9903" y="11069"/>
                    <a:pt x="9874" y="11078"/>
                    <a:pt x="9848" y="11095"/>
                  </a:cubicBezTo>
                  <a:cubicBezTo>
                    <a:pt x="9792" y="11133"/>
                    <a:pt x="9792" y="11209"/>
                    <a:pt x="9829" y="11265"/>
                  </a:cubicBezTo>
                  <a:cubicBezTo>
                    <a:pt x="9848" y="11284"/>
                    <a:pt x="9886" y="11303"/>
                    <a:pt x="9924" y="11303"/>
                  </a:cubicBezTo>
                  <a:cubicBezTo>
                    <a:pt x="9943" y="11303"/>
                    <a:pt x="9962" y="11303"/>
                    <a:pt x="9981" y="11284"/>
                  </a:cubicBezTo>
                  <a:cubicBezTo>
                    <a:pt x="10037" y="11246"/>
                    <a:pt x="10056" y="11171"/>
                    <a:pt x="10018" y="11114"/>
                  </a:cubicBezTo>
                  <a:cubicBezTo>
                    <a:pt x="9998" y="11083"/>
                    <a:pt x="9965" y="11069"/>
                    <a:pt x="9931" y="11069"/>
                  </a:cubicBezTo>
                  <a:close/>
                  <a:moveTo>
                    <a:pt x="3168" y="11472"/>
                  </a:moveTo>
                  <a:cubicBezTo>
                    <a:pt x="3127" y="11472"/>
                    <a:pt x="3087" y="11493"/>
                    <a:pt x="3063" y="11530"/>
                  </a:cubicBezTo>
                  <a:cubicBezTo>
                    <a:pt x="3025" y="11587"/>
                    <a:pt x="3063" y="11662"/>
                    <a:pt x="3119" y="11700"/>
                  </a:cubicBezTo>
                  <a:lnTo>
                    <a:pt x="3176" y="11700"/>
                  </a:lnTo>
                  <a:cubicBezTo>
                    <a:pt x="3214" y="11700"/>
                    <a:pt x="3252" y="11681"/>
                    <a:pt x="3271" y="11643"/>
                  </a:cubicBezTo>
                  <a:cubicBezTo>
                    <a:pt x="3308" y="11587"/>
                    <a:pt x="3290" y="11511"/>
                    <a:pt x="3233" y="11492"/>
                  </a:cubicBezTo>
                  <a:cubicBezTo>
                    <a:pt x="3213" y="11479"/>
                    <a:pt x="3190" y="11472"/>
                    <a:pt x="3168" y="11472"/>
                  </a:cubicBezTo>
                  <a:close/>
                  <a:moveTo>
                    <a:pt x="8670" y="11790"/>
                  </a:moveTo>
                  <a:cubicBezTo>
                    <a:pt x="8659" y="11790"/>
                    <a:pt x="8649" y="11791"/>
                    <a:pt x="8639" y="11794"/>
                  </a:cubicBezTo>
                  <a:cubicBezTo>
                    <a:pt x="8582" y="11832"/>
                    <a:pt x="8544" y="11889"/>
                    <a:pt x="8582" y="11965"/>
                  </a:cubicBezTo>
                  <a:lnTo>
                    <a:pt x="8582" y="11946"/>
                  </a:lnTo>
                  <a:cubicBezTo>
                    <a:pt x="8601" y="11984"/>
                    <a:pt x="8639" y="12021"/>
                    <a:pt x="8676" y="12021"/>
                  </a:cubicBezTo>
                  <a:lnTo>
                    <a:pt x="8733" y="12021"/>
                  </a:lnTo>
                  <a:cubicBezTo>
                    <a:pt x="8790" y="12002"/>
                    <a:pt x="8809" y="11927"/>
                    <a:pt x="8790" y="11870"/>
                  </a:cubicBezTo>
                  <a:cubicBezTo>
                    <a:pt x="8774" y="11823"/>
                    <a:pt x="8720" y="11790"/>
                    <a:pt x="8670" y="11790"/>
                  </a:cubicBezTo>
                  <a:close/>
                  <a:moveTo>
                    <a:pt x="4468" y="12052"/>
                  </a:moveTo>
                  <a:cubicBezTo>
                    <a:pt x="4418" y="12052"/>
                    <a:pt x="4381" y="12077"/>
                    <a:pt x="4367" y="12135"/>
                  </a:cubicBezTo>
                  <a:cubicBezTo>
                    <a:pt x="4348" y="12191"/>
                    <a:pt x="4386" y="12248"/>
                    <a:pt x="4443" y="12267"/>
                  </a:cubicBezTo>
                  <a:lnTo>
                    <a:pt x="4480" y="12286"/>
                  </a:lnTo>
                  <a:cubicBezTo>
                    <a:pt x="4537" y="12286"/>
                    <a:pt x="4575" y="12248"/>
                    <a:pt x="4594" y="12191"/>
                  </a:cubicBezTo>
                  <a:cubicBezTo>
                    <a:pt x="4613" y="12135"/>
                    <a:pt x="4575" y="12059"/>
                    <a:pt x="4518" y="12059"/>
                  </a:cubicBezTo>
                  <a:cubicBezTo>
                    <a:pt x="4500" y="12055"/>
                    <a:pt x="4483" y="12052"/>
                    <a:pt x="4468" y="12052"/>
                  </a:cubicBezTo>
                  <a:close/>
                  <a:moveTo>
                    <a:pt x="7326" y="12206"/>
                  </a:moveTo>
                  <a:cubicBezTo>
                    <a:pt x="7316" y="12206"/>
                    <a:pt x="7306" y="12207"/>
                    <a:pt x="7297" y="12210"/>
                  </a:cubicBezTo>
                  <a:cubicBezTo>
                    <a:pt x="7221" y="12210"/>
                    <a:pt x="7183" y="12286"/>
                    <a:pt x="7202" y="12343"/>
                  </a:cubicBezTo>
                  <a:cubicBezTo>
                    <a:pt x="7202" y="12399"/>
                    <a:pt x="7259" y="12437"/>
                    <a:pt x="7316" y="12437"/>
                  </a:cubicBezTo>
                  <a:lnTo>
                    <a:pt x="7334" y="12437"/>
                  </a:lnTo>
                  <a:cubicBezTo>
                    <a:pt x="7391" y="12418"/>
                    <a:pt x="7448" y="12362"/>
                    <a:pt x="7429" y="12305"/>
                  </a:cubicBezTo>
                  <a:cubicBezTo>
                    <a:pt x="7413" y="12242"/>
                    <a:pt x="7372" y="12206"/>
                    <a:pt x="7326" y="12206"/>
                  </a:cubicBezTo>
                  <a:close/>
                  <a:moveTo>
                    <a:pt x="5898" y="12286"/>
                  </a:moveTo>
                  <a:cubicBezTo>
                    <a:pt x="5822" y="12286"/>
                    <a:pt x="5766" y="12324"/>
                    <a:pt x="5766" y="12399"/>
                  </a:cubicBezTo>
                  <a:cubicBezTo>
                    <a:pt x="5766" y="12456"/>
                    <a:pt x="5822" y="12513"/>
                    <a:pt x="5879" y="12532"/>
                  </a:cubicBezTo>
                  <a:lnTo>
                    <a:pt x="5898" y="12532"/>
                  </a:lnTo>
                  <a:cubicBezTo>
                    <a:pt x="5955" y="12532"/>
                    <a:pt x="6011" y="12475"/>
                    <a:pt x="6011" y="12418"/>
                  </a:cubicBezTo>
                  <a:cubicBezTo>
                    <a:pt x="6011" y="12343"/>
                    <a:pt x="5955" y="12286"/>
                    <a:pt x="5898" y="12286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3490525" y="2003500"/>
              <a:ext cx="252350" cy="249175"/>
            </a:xfrm>
            <a:custGeom>
              <a:avLst/>
              <a:gdLst/>
              <a:ahLst/>
              <a:cxnLst/>
              <a:rect l="l" t="t" r="r" b="b"/>
              <a:pathLst>
                <a:path w="10094" h="9967" extrusionOk="0">
                  <a:moveTo>
                    <a:pt x="4352" y="2"/>
                  </a:moveTo>
                  <a:cubicBezTo>
                    <a:pt x="4344" y="2"/>
                    <a:pt x="4337" y="3"/>
                    <a:pt x="4329" y="5"/>
                  </a:cubicBezTo>
                  <a:cubicBezTo>
                    <a:pt x="4253" y="5"/>
                    <a:pt x="4215" y="62"/>
                    <a:pt x="4234" y="138"/>
                  </a:cubicBezTo>
                  <a:lnTo>
                    <a:pt x="4215" y="119"/>
                  </a:lnTo>
                  <a:lnTo>
                    <a:pt x="4215" y="119"/>
                  </a:lnTo>
                  <a:cubicBezTo>
                    <a:pt x="4215" y="175"/>
                    <a:pt x="4272" y="232"/>
                    <a:pt x="4348" y="232"/>
                  </a:cubicBezTo>
                  <a:lnTo>
                    <a:pt x="4367" y="232"/>
                  </a:lnTo>
                  <a:cubicBezTo>
                    <a:pt x="4423" y="232"/>
                    <a:pt x="4461" y="157"/>
                    <a:pt x="4461" y="100"/>
                  </a:cubicBezTo>
                  <a:cubicBezTo>
                    <a:pt x="4445" y="51"/>
                    <a:pt x="4400" y="2"/>
                    <a:pt x="4352" y="2"/>
                  </a:cubicBezTo>
                  <a:close/>
                  <a:moveTo>
                    <a:pt x="5728" y="1"/>
                  </a:moveTo>
                  <a:cubicBezTo>
                    <a:pt x="5672" y="1"/>
                    <a:pt x="5633" y="37"/>
                    <a:pt x="5633" y="100"/>
                  </a:cubicBezTo>
                  <a:cubicBezTo>
                    <a:pt x="5614" y="157"/>
                    <a:pt x="5671" y="213"/>
                    <a:pt x="5728" y="232"/>
                  </a:cubicBezTo>
                  <a:lnTo>
                    <a:pt x="5747" y="232"/>
                  </a:lnTo>
                  <a:cubicBezTo>
                    <a:pt x="5803" y="232"/>
                    <a:pt x="5860" y="194"/>
                    <a:pt x="5860" y="138"/>
                  </a:cubicBezTo>
                  <a:cubicBezTo>
                    <a:pt x="5879" y="62"/>
                    <a:pt x="5822" y="5"/>
                    <a:pt x="5765" y="5"/>
                  </a:cubicBezTo>
                  <a:cubicBezTo>
                    <a:pt x="5752" y="2"/>
                    <a:pt x="5740" y="1"/>
                    <a:pt x="5728" y="1"/>
                  </a:cubicBezTo>
                  <a:close/>
                  <a:moveTo>
                    <a:pt x="2874" y="535"/>
                  </a:moveTo>
                  <a:cubicBezTo>
                    <a:pt x="2877" y="546"/>
                    <a:pt x="2883" y="557"/>
                    <a:pt x="2890" y="567"/>
                  </a:cubicBezTo>
                  <a:lnTo>
                    <a:pt x="2890" y="567"/>
                  </a:lnTo>
                  <a:lnTo>
                    <a:pt x="2874" y="535"/>
                  </a:lnTo>
                  <a:close/>
                  <a:moveTo>
                    <a:pt x="7085" y="383"/>
                  </a:moveTo>
                  <a:cubicBezTo>
                    <a:pt x="7044" y="383"/>
                    <a:pt x="7007" y="409"/>
                    <a:pt x="6994" y="459"/>
                  </a:cubicBezTo>
                  <a:cubicBezTo>
                    <a:pt x="6956" y="516"/>
                    <a:pt x="6975" y="572"/>
                    <a:pt x="7051" y="610"/>
                  </a:cubicBezTo>
                  <a:lnTo>
                    <a:pt x="7032" y="591"/>
                  </a:lnTo>
                  <a:lnTo>
                    <a:pt x="7032" y="591"/>
                  </a:lnTo>
                  <a:cubicBezTo>
                    <a:pt x="7051" y="610"/>
                    <a:pt x="7070" y="610"/>
                    <a:pt x="7089" y="610"/>
                  </a:cubicBezTo>
                  <a:cubicBezTo>
                    <a:pt x="7145" y="610"/>
                    <a:pt x="7183" y="591"/>
                    <a:pt x="7202" y="554"/>
                  </a:cubicBezTo>
                  <a:cubicBezTo>
                    <a:pt x="7221" y="497"/>
                    <a:pt x="7202" y="421"/>
                    <a:pt x="7145" y="402"/>
                  </a:cubicBezTo>
                  <a:cubicBezTo>
                    <a:pt x="7126" y="390"/>
                    <a:pt x="7105" y="383"/>
                    <a:pt x="7085" y="383"/>
                  </a:cubicBezTo>
                  <a:close/>
                  <a:moveTo>
                    <a:pt x="2994" y="395"/>
                  </a:moveTo>
                  <a:cubicBezTo>
                    <a:pt x="2979" y="395"/>
                    <a:pt x="2963" y="398"/>
                    <a:pt x="2949" y="402"/>
                  </a:cubicBezTo>
                  <a:cubicBezTo>
                    <a:pt x="2894" y="439"/>
                    <a:pt x="2856" y="495"/>
                    <a:pt x="2890" y="568"/>
                  </a:cubicBezTo>
                  <a:lnTo>
                    <a:pt x="2890" y="568"/>
                  </a:lnTo>
                  <a:cubicBezTo>
                    <a:pt x="2890" y="568"/>
                    <a:pt x="2890" y="568"/>
                    <a:pt x="2890" y="567"/>
                  </a:cubicBezTo>
                  <a:lnTo>
                    <a:pt x="2890" y="567"/>
                  </a:lnTo>
                  <a:lnTo>
                    <a:pt x="2892" y="572"/>
                  </a:lnTo>
                  <a:cubicBezTo>
                    <a:pt x="2892" y="571"/>
                    <a:pt x="2891" y="569"/>
                    <a:pt x="2890" y="568"/>
                  </a:cubicBezTo>
                  <a:lnTo>
                    <a:pt x="2890" y="568"/>
                  </a:lnTo>
                  <a:cubicBezTo>
                    <a:pt x="2916" y="606"/>
                    <a:pt x="2961" y="629"/>
                    <a:pt x="3006" y="629"/>
                  </a:cubicBezTo>
                  <a:lnTo>
                    <a:pt x="3044" y="629"/>
                  </a:lnTo>
                  <a:cubicBezTo>
                    <a:pt x="3100" y="591"/>
                    <a:pt x="3138" y="516"/>
                    <a:pt x="3100" y="459"/>
                  </a:cubicBezTo>
                  <a:cubicBezTo>
                    <a:pt x="3086" y="416"/>
                    <a:pt x="3040" y="395"/>
                    <a:pt x="2994" y="395"/>
                  </a:cubicBezTo>
                  <a:close/>
                  <a:moveTo>
                    <a:pt x="8185" y="1328"/>
                  </a:moveTo>
                  <a:lnTo>
                    <a:pt x="8204" y="1347"/>
                  </a:lnTo>
                  <a:cubicBezTo>
                    <a:pt x="8200" y="1344"/>
                    <a:pt x="8196" y="1340"/>
                    <a:pt x="8193" y="1336"/>
                  </a:cubicBezTo>
                  <a:lnTo>
                    <a:pt x="8193" y="1336"/>
                  </a:lnTo>
                  <a:cubicBezTo>
                    <a:pt x="8190" y="1333"/>
                    <a:pt x="8187" y="1331"/>
                    <a:pt x="8185" y="1328"/>
                  </a:cubicBezTo>
                  <a:close/>
                  <a:moveTo>
                    <a:pt x="8291" y="1132"/>
                  </a:moveTo>
                  <a:cubicBezTo>
                    <a:pt x="8257" y="1132"/>
                    <a:pt x="8224" y="1146"/>
                    <a:pt x="8204" y="1177"/>
                  </a:cubicBezTo>
                  <a:cubicBezTo>
                    <a:pt x="8151" y="1213"/>
                    <a:pt x="8147" y="1281"/>
                    <a:pt x="8193" y="1336"/>
                  </a:cubicBezTo>
                  <a:lnTo>
                    <a:pt x="8193" y="1336"/>
                  </a:lnTo>
                  <a:cubicBezTo>
                    <a:pt x="8214" y="1352"/>
                    <a:pt x="8246" y="1366"/>
                    <a:pt x="8279" y="1366"/>
                  </a:cubicBezTo>
                  <a:cubicBezTo>
                    <a:pt x="8317" y="1366"/>
                    <a:pt x="8355" y="1366"/>
                    <a:pt x="8374" y="1328"/>
                  </a:cubicBezTo>
                  <a:cubicBezTo>
                    <a:pt x="8412" y="1291"/>
                    <a:pt x="8412" y="1215"/>
                    <a:pt x="8374" y="1158"/>
                  </a:cubicBezTo>
                  <a:cubicBezTo>
                    <a:pt x="8348" y="1141"/>
                    <a:pt x="8319" y="1132"/>
                    <a:pt x="8291" y="1132"/>
                  </a:cubicBezTo>
                  <a:close/>
                  <a:moveTo>
                    <a:pt x="1815" y="1149"/>
                  </a:moveTo>
                  <a:cubicBezTo>
                    <a:pt x="1787" y="1149"/>
                    <a:pt x="1758" y="1158"/>
                    <a:pt x="1739" y="1177"/>
                  </a:cubicBezTo>
                  <a:cubicBezTo>
                    <a:pt x="1683" y="1234"/>
                    <a:pt x="1683" y="1291"/>
                    <a:pt x="1739" y="1347"/>
                  </a:cubicBezTo>
                  <a:lnTo>
                    <a:pt x="1721" y="1328"/>
                  </a:lnTo>
                  <a:lnTo>
                    <a:pt x="1721" y="1328"/>
                  </a:lnTo>
                  <a:cubicBezTo>
                    <a:pt x="1739" y="1366"/>
                    <a:pt x="1777" y="1366"/>
                    <a:pt x="1815" y="1385"/>
                  </a:cubicBezTo>
                  <a:cubicBezTo>
                    <a:pt x="1834" y="1385"/>
                    <a:pt x="1872" y="1366"/>
                    <a:pt x="1891" y="1347"/>
                  </a:cubicBezTo>
                  <a:cubicBezTo>
                    <a:pt x="1928" y="1310"/>
                    <a:pt x="1947" y="1234"/>
                    <a:pt x="1891" y="1177"/>
                  </a:cubicBezTo>
                  <a:cubicBezTo>
                    <a:pt x="1872" y="1158"/>
                    <a:pt x="1843" y="1149"/>
                    <a:pt x="1815" y="1149"/>
                  </a:cubicBezTo>
                  <a:close/>
                  <a:moveTo>
                    <a:pt x="9195" y="2178"/>
                  </a:moveTo>
                  <a:cubicBezTo>
                    <a:pt x="9172" y="2178"/>
                    <a:pt x="9150" y="2185"/>
                    <a:pt x="9130" y="2198"/>
                  </a:cubicBezTo>
                  <a:cubicBezTo>
                    <a:pt x="9073" y="2236"/>
                    <a:pt x="9073" y="2311"/>
                    <a:pt x="9092" y="2368"/>
                  </a:cubicBezTo>
                  <a:lnTo>
                    <a:pt x="9092" y="2349"/>
                  </a:lnTo>
                  <a:cubicBezTo>
                    <a:pt x="9111" y="2406"/>
                    <a:pt x="9149" y="2425"/>
                    <a:pt x="9205" y="2425"/>
                  </a:cubicBezTo>
                  <a:cubicBezTo>
                    <a:pt x="9224" y="2425"/>
                    <a:pt x="9243" y="2425"/>
                    <a:pt x="9262" y="2406"/>
                  </a:cubicBezTo>
                  <a:cubicBezTo>
                    <a:pt x="9319" y="2368"/>
                    <a:pt x="9338" y="2292"/>
                    <a:pt x="9300" y="2236"/>
                  </a:cubicBezTo>
                  <a:cubicBezTo>
                    <a:pt x="9276" y="2199"/>
                    <a:pt x="9235" y="2178"/>
                    <a:pt x="9195" y="2178"/>
                  </a:cubicBezTo>
                  <a:close/>
                  <a:moveTo>
                    <a:pt x="900" y="2216"/>
                  </a:moveTo>
                  <a:cubicBezTo>
                    <a:pt x="859" y="2216"/>
                    <a:pt x="819" y="2237"/>
                    <a:pt x="794" y="2274"/>
                  </a:cubicBezTo>
                  <a:cubicBezTo>
                    <a:pt x="757" y="2330"/>
                    <a:pt x="775" y="2387"/>
                    <a:pt x="832" y="2425"/>
                  </a:cubicBezTo>
                  <a:cubicBezTo>
                    <a:pt x="851" y="2425"/>
                    <a:pt x="870" y="2444"/>
                    <a:pt x="889" y="2444"/>
                  </a:cubicBezTo>
                  <a:cubicBezTo>
                    <a:pt x="927" y="2444"/>
                    <a:pt x="964" y="2425"/>
                    <a:pt x="1002" y="2387"/>
                  </a:cubicBezTo>
                  <a:cubicBezTo>
                    <a:pt x="1021" y="2330"/>
                    <a:pt x="1021" y="2274"/>
                    <a:pt x="964" y="2236"/>
                  </a:cubicBezTo>
                  <a:cubicBezTo>
                    <a:pt x="944" y="2222"/>
                    <a:pt x="922" y="2216"/>
                    <a:pt x="900" y="2216"/>
                  </a:cubicBezTo>
                  <a:close/>
                  <a:moveTo>
                    <a:pt x="9773" y="3459"/>
                  </a:moveTo>
                  <a:cubicBezTo>
                    <a:pt x="9761" y="3459"/>
                    <a:pt x="9748" y="3461"/>
                    <a:pt x="9735" y="3464"/>
                  </a:cubicBezTo>
                  <a:cubicBezTo>
                    <a:pt x="9678" y="3483"/>
                    <a:pt x="9640" y="3540"/>
                    <a:pt x="9659" y="3616"/>
                  </a:cubicBezTo>
                  <a:lnTo>
                    <a:pt x="9659" y="3597"/>
                  </a:lnTo>
                  <a:cubicBezTo>
                    <a:pt x="9678" y="3653"/>
                    <a:pt x="9716" y="3691"/>
                    <a:pt x="9772" y="3691"/>
                  </a:cubicBezTo>
                  <a:lnTo>
                    <a:pt x="9810" y="3691"/>
                  </a:lnTo>
                  <a:cubicBezTo>
                    <a:pt x="9867" y="3672"/>
                    <a:pt x="9905" y="3616"/>
                    <a:pt x="9886" y="3540"/>
                  </a:cubicBezTo>
                  <a:cubicBezTo>
                    <a:pt x="9870" y="3493"/>
                    <a:pt x="9829" y="3459"/>
                    <a:pt x="9773" y="3459"/>
                  </a:cubicBezTo>
                  <a:close/>
                  <a:moveTo>
                    <a:pt x="301" y="3495"/>
                  </a:moveTo>
                  <a:cubicBezTo>
                    <a:pt x="259" y="3495"/>
                    <a:pt x="223" y="3520"/>
                    <a:pt x="208" y="3578"/>
                  </a:cubicBezTo>
                  <a:cubicBezTo>
                    <a:pt x="171" y="3634"/>
                    <a:pt x="208" y="3710"/>
                    <a:pt x="284" y="3729"/>
                  </a:cubicBezTo>
                  <a:lnTo>
                    <a:pt x="284" y="3710"/>
                  </a:lnTo>
                  <a:cubicBezTo>
                    <a:pt x="284" y="3710"/>
                    <a:pt x="303" y="3729"/>
                    <a:pt x="322" y="3729"/>
                  </a:cubicBezTo>
                  <a:cubicBezTo>
                    <a:pt x="360" y="3729"/>
                    <a:pt x="416" y="3691"/>
                    <a:pt x="435" y="3634"/>
                  </a:cubicBezTo>
                  <a:cubicBezTo>
                    <a:pt x="435" y="3578"/>
                    <a:pt x="416" y="3521"/>
                    <a:pt x="341" y="3502"/>
                  </a:cubicBezTo>
                  <a:cubicBezTo>
                    <a:pt x="327" y="3498"/>
                    <a:pt x="314" y="3495"/>
                    <a:pt x="301" y="3495"/>
                  </a:cubicBezTo>
                  <a:close/>
                  <a:moveTo>
                    <a:pt x="9980" y="4863"/>
                  </a:moveTo>
                  <a:cubicBezTo>
                    <a:pt x="9924" y="4863"/>
                    <a:pt x="9867" y="4901"/>
                    <a:pt x="9867" y="4976"/>
                  </a:cubicBezTo>
                  <a:cubicBezTo>
                    <a:pt x="9867" y="5033"/>
                    <a:pt x="9905" y="5090"/>
                    <a:pt x="9980" y="5090"/>
                  </a:cubicBezTo>
                  <a:cubicBezTo>
                    <a:pt x="10037" y="5090"/>
                    <a:pt x="10094" y="5033"/>
                    <a:pt x="10094" y="4976"/>
                  </a:cubicBezTo>
                  <a:cubicBezTo>
                    <a:pt x="10094" y="4901"/>
                    <a:pt x="10037" y="4863"/>
                    <a:pt x="9980" y="4863"/>
                  </a:cubicBezTo>
                  <a:close/>
                  <a:moveTo>
                    <a:pt x="114" y="4863"/>
                  </a:moveTo>
                  <a:cubicBezTo>
                    <a:pt x="60" y="4863"/>
                    <a:pt x="5" y="4915"/>
                    <a:pt x="1" y="4986"/>
                  </a:cubicBezTo>
                  <a:cubicBezTo>
                    <a:pt x="1" y="4983"/>
                    <a:pt x="1" y="4980"/>
                    <a:pt x="1" y="4976"/>
                  </a:cubicBezTo>
                  <a:lnTo>
                    <a:pt x="1" y="4995"/>
                  </a:lnTo>
                  <a:cubicBezTo>
                    <a:pt x="1" y="4992"/>
                    <a:pt x="1" y="4989"/>
                    <a:pt x="1" y="4986"/>
                  </a:cubicBezTo>
                  <a:lnTo>
                    <a:pt x="1" y="4986"/>
                  </a:lnTo>
                  <a:cubicBezTo>
                    <a:pt x="5" y="5057"/>
                    <a:pt x="60" y="5109"/>
                    <a:pt x="114" y="5109"/>
                  </a:cubicBezTo>
                  <a:cubicBezTo>
                    <a:pt x="190" y="5109"/>
                    <a:pt x="227" y="5052"/>
                    <a:pt x="227" y="4995"/>
                  </a:cubicBezTo>
                  <a:cubicBezTo>
                    <a:pt x="227" y="4920"/>
                    <a:pt x="190" y="4863"/>
                    <a:pt x="114" y="4863"/>
                  </a:cubicBezTo>
                  <a:close/>
                  <a:moveTo>
                    <a:pt x="316" y="6257"/>
                  </a:moveTo>
                  <a:cubicBezTo>
                    <a:pt x="305" y="6257"/>
                    <a:pt x="294" y="6258"/>
                    <a:pt x="284" y="6262"/>
                  </a:cubicBezTo>
                  <a:cubicBezTo>
                    <a:pt x="227" y="6281"/>
                    <a:pt x="190" y="6337"/>
                    <a:pt x="208" y="6413"/>
                  </a:cubicBezTo>
                  <a:cubicBezTo>
                    <a:pt x="227" y="6451"/>
                    <a:pt x="265" y="6489"/>
                    <a:pt x="322" y="6489"/>
                  </a:cubicBezTo>
                  <a:lnTo>
                    <a:pt x="360" y="6489"/>
                  </a:lnTo>
                  <a:cubicBezTo>
                    <a:pt x="416" y="6470"/>
                    <a:pt x="454" y="6413"/>
                    <a:pt x="435" y="6337"/>
                  </a:cubicBezTo>
                  <a:cubicBezTo>
                    <a:pt x="420" y="6291"/>
                    <a:pt x="366" y="6257"/>
                    <a:pt x="316" y="6257"/>
                  </a:cubicBezTo>
                  <a:close/>
                  <a:moveTo>
                    <a:pt x="9768" y="6255"/>
                  </a:moveTo>
                  <a:cubicBezTo>
                    <a:pt x="9722" y="6255"/>
                    <a:pt x="9678" y="6280"/>
                    <a:pt x="9678" y="6337"/>
                  </a:cubicBezTo>
                  <a:cubicBezTo>
                    <a:pt x="9659" y="6394"/>
                    <a:pt x="9678" y="6451"/>
                    <a:pt x="9754" y="6489"/>
                  </a:cubicBezTo>
                  <a:lnTo>
                    <a:pt x="9791" y="6489"/>
                  </a:lnTo>
                  <a:cubicBezTo>
                    <a:pt x="9829" y="6489"/>
                    <a:pt x="9886" y="6451"/>
                    <a:pt x="9905" y="6394"/>
                  </a:cubicBezTo>
                  <a:cubicBezTo>
                    <a:pt x="9924" y="6337"/>
                    <a:pt x="9886" y="6262"/>
                    <a:pt x="9810" y="6262"/>
                  </a:cubicBezTo>
                  <a:cubicBezTo>
                    <a:pt x="9797" y="6257"/>
                    <a:pt x="9782" y="6255"/>
                    <a:pt x="9768" y="6255"/>
                  </a:cubicBezTo>
                  <a:close/>
                  <a:moveTo>
                    <a:pt x="9197" y="7527"/>
                  </a:moveTo>
                  <a:cubicBezTo>
                    <a:pt x="9157" y="7527"/>
                    <a:pt x="9116" y="7548"/>
                    <a:pt x="9092" y="7585"/>
                  </a:cubicBezTo>
                  <a:cubicBezTo>
                    <a:pt x="9054" y="7641"/>
                    <a:pt x="9073" y="7698"/>
                    <a:pt x="9130" y="7736"/>
                  </a:cubicBezTo>
                  <a:cubicBezTo>
                    <a:pt x="9149" y="7755"/>
                    <a:pt x="9168" y="7755"/>
                    <a:pt x="9205" y="7755"/>
                  </a:cubicBezTo>
                  <a:cubicBezTo>
                    <a:pt x="9243" y="7755"/>
                    <a:pt x="9281" y="7736"/>
                    <a:pt x="9300" y="7698"/>
                  </a:cubicBezTo>
                  <a:cubicBezTo>
                    <a:pt x="9338" y="7641"/>
                    <a:pt x="9319" y="7585"/>
                    <a:pt x="9262" y="7547"/>
                  </a:cubicBezTo>
                  <a:cubicBezTo>
                    <a:pt x="9242" y="7534"/>
                    <a:pt x="9220" y="7527"/>
                    <a:pt x="9197" y="7527"/>
                  </a:cubicBezTo>
                  <a:close/>
                  <a:moveTo>
                    <a:pt x="897" y="7527"/>
                  </a:moveTo>
                  <a:cubicBezTo>
                    <a:pt x="875" y="7527"/>
                    <a:pt x="852" y="7534"/>
                    <a:pt x="832" y="7547"/>
                  </a:cubicBezTo>
                  <a:cubicBezTo>
                    <a:pt x="775" y="7585"/>
                    <a:pt x="775" y="7660"/>
                    <a:pt x="813" y="7717"/>
                  </a:cubicBezTo>
                  <a:cubicBezTo>
                    <a:pt x="832" y="7736"/>
                    <a:pt x="870" y="7774"/>
                    <a:pt x="908" y="7774"/>
                  </a:cubicBezTo>
                  <a:cubicBezTo>
                    <a:pt x="927" y="7774"/>
                    <a:pt x="946" y="7755"/>
                    <a:pt x="964" y="7755"/>
                  </a:cubicBezTo>
                  <a:cubicBezTo>
                    <a:pt x="1021" y="7717"/>
                    <a:pt x="1040" y="7641"/>
                    <a:pt x="1002" y="7585"/>
                  </a:cubicBezTo>
                  <a:cubicBezTo>
                    <a:pt x="978" y="7548"/>
                    <a:pt x="938" y="7527"/>
                    <a:pt x="897" y="7527"/>
                  </a:cubicBezTo>
                  <a:close/>
                  <a:moveTo>
                    <a:pt x="8280" y="8579"/>
                  </a:moveTo>
                  <a:cubicBezTo>
                    <a:pt x="8255" y="8579"/>
                    <a:pt x="8229" y="8588"/>
                    <a:pt x="8204" y="8605"/>
                  </a:cubicBezTo>
                  <a:cubicBezTo>
                    <a:pt x="8147" y="8662"/>
                    <a:pt x="8147" y="8738"/>
                    <a:pt x="8185" y="8776"/>
                  </a:cubicBezTo>
                  <a:cubicBezTo>
                    <a:pt x="8223" y="8813"/>
                    <a:pt x="8260" y="8813"/>
                    <a:pt x="8298" y="8813"/>
                  </a:cubicBezTo>
                  <a:cubicBezTo>
                    <a:pt x="8317" y="8813"/>
                    <a:pt x="8355" y="8813"/>
                    <a:pt x="8374" y="8794"/>
                  </a:cubicBezTo>
                  <a:cubicBezTo>
                    <a:pt x="8412" y="8738"/>
                    <a:pt x="8412" y="8662"/>
                    <a:pt x="8374" y="8624"/>
                  </a:cubicBezTo>
                  <a:cubicBezTo>
                    <a:pt x="8343" y="8593"/>
                    <a:pt x="8311" y="8579"/>
                    <a:pt x="8280" y="8579"/>
                  </a:cubicBezTo>
                  <a:close/>
                  <a:moveTo>
                    <a:pt x="1840" y="8589"/>
                  </a:moveTo>
                  <a:cubicBezTo>
                    <a:pt x="1807" y="8589"/>
                    <a:pt x="1771" y="8604"/>
                    <a:pt x="1739" y="8624"/>
                  </a:cubicBezTo>
                  <a:cubicBezTo>
                    <a:pt x="1702" y="8681"/>
                    <a:pt x="1702" y="8757"/>
                    <a:pt x="1739" y="8794"/>
                  </a:cubicBezTo>
                  <a:cubicBezTo>
                    <a:pt x="1766" y="8808"/>
                    <a:pt x="1783" y="8821"/>
                    <a:pt x="1805" y="8821"/>
                  </a:cubicBezTo>
                  <a:cubicBezTo>
                    <a:pt x="1813" y="8821"/>
                    <a:pt x="1823" y="8819"/>
                    <a:pt x="1834" y="8813"/>
                  </a:cubicBezTo>
                  <a:cubicBezTo>
                    <a:pt x="1872" y="8813"/>
                    <a:pt x="1910" y="8813"/>
                    <a:pt x="1928" y="8776"/>
                  </a:cubicBezTo>
                  <a:cubicBezTo>
                    <a:pt x="1966" y="8738"/>
                    <a:pt x="1966" y="8662"/>
                    <a:pt x="1910" y="8624"/>
                  </a:cubicBezTo>
                  <a:cubicBezTo>
                    <a:pt x="1892" y="8599"/>
                    <a:pt x="1868" y="8589"/>
                    <a:pt x="1840" y="8589"/>
                  </a:cubicBezTo>
                  <a:close/>
                  <a:moveTo>
                    <a:pt x="7096" y="9336"/>
                  </a:moveTo>
                  <a:cubicBezTo>
                    <a:pt x="7080" y="9336"/>
                    <a:pt x="7065" y="9338"/>
                    <a:pt x="7051" y="9343"/>
                  </a:cubicBezTo>
                  <a:cubicBezTo>
                    <a:pt x="6994" y="9380"/>
                    <a:pt x="6956" y="9456"/>
                    <a:pt x="6994" y="9513"/>
                  </a:cubicBezTo>
                  <a:cubicBezTo>
                    <a:pt x="7013" y="9551"/>
                    <a:pt x="7051" y="9569"/>
                    <a:pt x="7107" y="9569"/>
                  </a:cubicBezTo>
                  <a:lnTo>
                    <a:pt x="7145" y="9569"/>
                  </a:lnTo>
                  <a:cubicBezTo>
                    <a:pt x="7202" y="9532"/>
                    <a:pt x="7240" y="9475"/>
                    <a:pt x="7202" y="9399"/>
                  </a:cubicBezTo>
                  <a:cubicBezTo>
                    <a:pt x="7188" y="9357"/>
                    <a:pt x="7142" y="9336"/>
                    <a:pt x="7096" y="9336"/>
                  </a:cubicBezTo>
                  <a:close/>
                  <a:moveTo>
                    <a:pt x="2993" y="9343"/>
                  </a:moveTo>
                  <a:cubicBezTo>
                    <a:pt x="2951" y="9343"/>
                    <a:pt x="2918" y="9368"/>
                    <a:pt x="2892" y="9418"/>
                  </a:cubicBezTo>
                  <a:cubicBezTo>
                    <a:pt x="2874" y="9475"/>
                    <a:pt x="2892" y="9551"/>
                    <a:pt x="2949" y="9569"/>
                  </a:cubicBezTo>
                  <a:cubicBezTo>
                    <a:pt x="2962" y="9569"/>
                    <a:pt x="2974" y="9578"/>
                    <a:pt x="2987" y="9578"/>
                  </a:cubicBezTo>
                  <a:cubicBezTo>
                    <a:pt x="2993" y="9578"/>
                    <a:pt x="3000" y="9576"/>
                    <a:pt x="3006" y="9569"/>
                  </a:cubicBezTo>
                  <a:cubicBezTo>
                    <a:pt x="3013" y="9573"/>
                    <a:pt x="3020" y="9574"/>
                    <a:pt x="3028" y="9574"/>
                  </a:cubicBezTo>
                  <a:cubicBezTo>
                    <a:pt x="3063" y="9574"/>
                    <a:pt x="3104" y="9544"/>
                    <a:pt x="3119" y="9513"/>
                  </a:cubicBezTo>
                  <a:cubicBezTo>
                    <a:pt x="3138" y="9456"/>
                    <a:pt x="3119" y="9380"/>
                    <a:pt x="3063" y="9362"/>
                  </a:cubicBezTo>
                  <a:cubicBezTo>
                    <a:pt x="3037" y="9349"/>
                    <a:pt x="3014" y="9343"/>
                    <a:pt x="2993" y="9343"/>
                  </a:cubicBezTo>
                  <a:close/>
                  <a:moveTo>
                    <a:pt x="4344" y="9736"/>
                  </a:moveTo>
                  <a:cubicBezTo>
                    <a:pt x="4295" y="9736"/>
                    <a:pt x="4251" y="9785"/>
                    <a:pt x="4234" y="9834"/>
                  </a:cubicBezTo>
                  <a:cubicBezTo>
                    <a:pt x="4215" y="9910"/>
                    <a:pt x="4272" y="9966"/>
                    <a:pt x="4329" y="9966"/>
                  </a:cubicBezTo>
                  <a:lnTo>
                    <a:pt x="4348" y="9966"/>
                  </a:lnTo>
                  <a:cubicBezTo>
                    <a:pt x="4405" y="9966"/>
                    <a:pt x="4461" y="9929"/>
                    <a:pt x="4461" y="9872"/>
                  </a:cubicBezTo>
                  <a:cubicBezTo>
                    <a:pt x="4480" y="9815"/>
                    <a:pt x="4423" y="9740"/>
                    <a:pt x="4367" y="9740"/>
                  </a:cubicBezTo>
                  <a:cubicBezTo>
                    <a:pt x="4359" y="9737"/>
                    <a:pt x="4352" y="9736"/>
                    <a:pt x="4344" y="9736"/>
                  </a:cubicBezTo>
                  <a:close/>
                  <a:moveTo>
                    <a:pt x="5769" y="9736"/>
                  </a:moveTo>
                  <a:cubicBezTo>
                    <a:pt x="5762" y="9736"/>
                    <a:pt x="5754" y="9737"/>
                    <a:pt x="5747" y="9740"/>
                  </a:cubicBezTo>
                  <a:cubicBezTo>
                    <a:pt x="5671" y="9740"/>
                    <a:pt x="5633" y="9796"/>
                    <a:pt x="5633" y="9872"/>
                  </a:cubicBezTo>
                  <a:cubicBezTo>
                    <a:pt x="5652" y="9929"/>
                    <a:pt x="5690" y="9966"/>
                    <a:pt x="5747" y="9966"/>
                  </a:cubicBezTo>
                  <a:lnTo>
                    <a:pt x="5765" y="9966"/>
                  </a:lnTo>
                  <a:cubicBezTo>
                    <a:pt x="5841" y="9966"/>
                    <a:pt x="5879" y="9891"/>
                    <a:pt x="5879" y="9834"/>
                  </a:cubicBezTo>
                  <a:cubicBezTo>
                    <a:pt x="5862" y="9785"/>
                    <a:pt x="5818" y="9736"/>
                    <a:pt x="5769" y="9736"/>
                  </a:cubicBezTo>
                  <a:close/>
                </a:path>
              </a:pathLst>
            </a:custGeom>
            <a:solidFill>
              <a:srgbClr val="FF5464"/>
            </a:solidFill>
            <a:ln w="9525" cap="flat" cmpd="sng">
              <a:solidFill>
                <a:srgbClr val="FF54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17713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 + three columns 3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9"/>
          <p:cNvSpPr txBox="1">
            <a:spLocks noGrp="1"/>
          </p:cNvSpPr>
          <p:nvPr>
            <p:ph type="title"/>
          </p:nvPr>
        </p:nvSpPr>
        <p:spPr>
          <a:xfrm>
            <a:off x="960000" y="511967"/>
            <a:ext cx="10266000" cy="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146" name="Google Shape;1146;p29"/>
          <p:cNvSpPr txBox="1">
            <a:spLocks noGrp="1"/>
          </p:cNvSpPr>
          <p:nvPr>
            <p:ph type="subTitle" idx="1"/>
          </p:nvPr>
        </p:nvSpPr>
        <p:spPr>
          <a:xfrm>
            <a:off x="960433" y="1929833"/>
            <a:ext cx="30824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47" name="Google Shape;1147;p29"/>
          <p:cNvSpPr txBox="1">
            <a:spLocks noGrp="1"/>
          </p:cNvSpPr>
          <p:nvPr>
            <p:ph type="subTitle" idx="2"/>
          </p:nvPr>
        </p:nvSpPr>
        <p:spPr>
          <a:xfrm>
            <a:off x="4724651" y="1929833"/>
            <a:ext cx="27432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48" name="Google Shape;1148;p29"/>
          <p:cNvSpPr txBox="1">
            <a:spLocks noGrp="1"/>
          </p:cNvSpPr>
          <p:nvPr>
            <p:ph type="subTitle" idx="3"/>
          </p:nvPr>
        </p:nvSpPr>
        <p:spPr>
          <a:xfrm>
            <a:off x="8318500" y="1929833"/>
            <a:ext cx="27432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49" name="Google Shape;1149;p29"/>
          <p:cNvSpPr txBox="1">
            <a:spLocks noGrp="1"/>
          </p:cNvSpPr>
          <p:nvPr>
            <p:ph type="subTitle" idx="4"/>
          </p:nvPr>
        </p:nvSpPr>
        <p:spPr>
          <a:xfrm>
            <a:off x="8478133" y="2792067"/>
            <a:ext cx="27480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0" name="Google Shape;1150;p29"/>
          <p:cNvSpPr txBox="1">
            <a:spLocks noGrp="1"/>
          </p:cNvSpPr>
          <p:nvPr>
            <p:ph type="subTitle" idx="5"/>
          </p:nvPr>
        </p:nvSpPr>
        <p:spPr>
          <a:xfrm>
            <a:off x="4898784" y="2792067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1" name="Google Shape;1151;p29"/>
          <p:cNvSpPr txBox="1">
            <a:spLocks noGrp="1"/>
          </p:cNvSpPr>
          <p:nvPr>
            <p:ph type="subTitle" idx="6"/>
          </p:nvPr>
        </p:nvSpPr>
        <p:spPr>
          <a:xfrm>
            <a:off x="1299633" y="2792067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2" name="Google Shape;1152;p29"/>
          <p:cNvSpPr txBox="1">
            <a:spLocks noGrp="1"/>
          </p:cNvSpPr>
          <p:nvPr>
            <p:ph type="subTitle" idx="7"/>
          </p:nvPr>
        </p:nvSpPr>
        <p:spPr>
          <a:xfrm>
            <a:off x="8478133" y="3650601"/>
            <a:ext cx="27480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3" name="Google Shape;1153;p29"/>
          <p:cNvSpPr txBox="1">
            <a:spLocks noGrp="1"/>
          </p:cNvSpPr>
          <p:nvPr>
            <p:ph type="subTitle" idx="8"/>
          </p:nvPr>
        </p:nvSpPr>
        <p:spPr>
          <a:xfrm>
            <a:off x="4898784" y="3650596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4" name="Google Shape;1154;p29"/>
          <p:cNvSpPr txBox="1">
            <a:spLocks noGrp="1"/>
          </p:cNvSpPr>
          <p:nvPr>
            <p:ph type="subTitle" idx="9"/>
          </p:nvPr>
        </p:nvSpPr>
        <p:spPr>
          <a:xfrm>
            <a:off x="1299633" y="3650596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5" name="Google Shape;1155;p29"/>
          <p:cNvSpPr txBox="1">
            <a:spLocks noGrp="1"/>
          </p:cNvSpPr>
          <p:nvPr>
            <p:ph type="subTitle" idx="13"/>
          </p:nvPr>
        </p:nvSpPr>
        <p:spPr>
          <a:xfrm>
            <a:off x="8478133" y="4509135"/>
            <a:ext cx="27480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6" name="Google Shape;1156;p29"/>
          <p:cNvSpPr txBox="1">
            <a:spLocks noGrp="1"/>
          </p:cNvSpPr>
          <p:nvPr>
            <p:ph type="subTitle" idx="14"/>
          </p:nvPr>
        </p:nvSpPr>
        <p:spPr>
          <a:xfrm>
            <a:off x="4898784" y="4509120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7" name="Google Shape;1157;p29"/>
          <p:cNvSpPr txBox="1">
            <a:spLocks noGrp="1"/>
          </p:cNvSpPr>
          <p:nvPr>
            <p:ph type="subTitle" idx="15"/>
          </p:nvPr>
        </p:nvSpPr>
        <p:spPr>
          <a:xfrm>
            <a:off x="1299633" y="4500941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8" name="Google Shape;1158;p29"/>
          <p:cNvSpPr txBox="1">
            <a:spLocks noGrp="1"/>
          </p:cNvSpPr>
          <p:nvPr>
            <p:ph type="subTitle" idx="16"/>
          </p:nvPr>
        </p:nvSpPr>
        <p:spPr>
          <a:xfrm>
            <a:off x="8478133" y="5367669"/>
            <a:ext cx="27480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59" name="Google Shape;1159;p29"/>
          <p:cNvSpPr txBox="1">
            <a:spLocks noGrp="1"/>
          </p:cNvSpPr>
          <p:nvPr>
            <p:ph type="subTitle" idx="17"/>
          </p:nvPr>
        </p:nvSpPr>
        <p:spPr>
          <a:xfrm>
            <a:off x="4898784" y="5367669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60" name="Google Shape;1160;p29"/>
          <p:cNvSpPr txBox="1">
            <a:spLocks noGrp="1"/>
          </p:cNvSpPr>
          <p:nvPr>
            <p:ph type="subTitle" idx="18"/>
          </p:nvPr>
        </p:nvSpPr>
        <p:spPr>
          <a:xfrm>
            <a:off x="1299633" y="5367669"/>
            <a:ext cx="27432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61" name="Google Shape;1161;p29"/>
          <p:cNvSpPr/>
          <p:nvPr/>
        </p:nvSpPr>
        <p:spPr>
          <a:xfrm>
            <a:off x="-1650800" y="-2044800"/>
            <a:ext cx="3378400" cy="337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62" name="Google Shape;1162;p29"/>
          <p:cNvGrpSpPr/>
          <p:nvPr/>
        </p:nvGrpSpPr>
        <p:grpSpPr>
          <a:xfrm>
            <a:off x="-559982" y="-54582"/>
            <a:ext cx="1704767" cy="1688033"/>
            <a:chOff x="5738300" y="1551200"/>
            <a:chExt cx="1278575" cy="1266025"/>
          </a:xfrm>
        </p:grpSpPr>
        <p:sp>
          <p:nvSpPr>
            <p:cNvPr id="1163" name="Google Shape;1163;p29"/>
            <p:cNvSpPr/>
            <p:nvPr/>
          </p:nvSpPr>
          <p:spPr>
            <a:xfrm>
              <a:off x="6555425" y="1575275"/>
              <a:ext cx="26200" cy="1217900"/>
            </a:xfrm>
            <a:custGeom>
              <a:avLst/>
              <a:gdLst/>
              <a:ahLst/>
              <a:cxnLst/>
              <a:rect l="l" t="t" r="r" b="b"/>
              <a:pathLst>
                <a:path w="1048" h="48716" extrusionOk="0">
                  <a:moveTo>
                    <a:pt x="1" y="0"/>
                  </a:moveTo>
                  <a:lnTo>
                    <a:pt x="1" y="48715"/>
                  </a:lnTo>
                  <a:cubicBezTo>
                    <a:pt x="378" y="48631"/>
                    <a:pt x="712" y="48506"/>
                    <a:pt x="1047" y="48380"/>
                  </a:cubicBezTo>
                  <a:lnTo>
                    <a:pt x="1047" y="335"/>
                  </a:lnTo>
                  <a:cubicBezTo>
                    <a:pt x="712" y="209"/>
                    <a:pt x="378" y="126"/>
                    <a:pt x="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6704000" y="1640125"/>
              <a:ext cx="26200" cy="1088175"/>
            </a:xfrm>
            <a:custGeom>
              <a:avLst/>
              <a:gdLst/>
              <a:ahLst/>
              <a:cxnLst/>
              <a:rect l="l" t="t" r="r" b="b"/>
              <a:pathLst>
                <a:path w="1048" h="43527" extrusionOk="0">
                  <a:moveTo>
                    <a:pt x="1" y="1"/>
                  </a:moveTo>
                  <a:lnTo>
                    <a:pt x="1" y="43526"/>
                  </a:lnTo>
                  <a:cubicBezTo>
                    <a:pt x="377" y="43317"/>
                    <a:pt x="712" y="43108"/>
                    <a:pt x="1047" y="42857"/>
                  </a:cubicBezTo>
                  <a:lnTo>
                    <a:pt x="1047" y="671"/>
                  </a:lnTo>
                  <a:cubicBezTo>
                    <a:pt x="712" y="419"/>
                    <a:pt x="377" y="210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6629725" y="1602475"/>
              <a:ext cx="26175" cy="1163475"/>
            </a:xfrm>
            <a:custGeom>
              <a:avLst/>
              <a:gdLst/>
              <a:ahLst/>
              <a:cxnLst/>
              <a:rect l="l" t="t" r="r" b="b"/>
              <a:pathLst>
                <a:path w="1047" h="46539" extrusionOk="0">
                  <a:moveTo>
                    <a:pt x="0" y="0"/>
                  </a:moveTo>
                  <a:lnTo>
                    <a:pt x="0" y="46539"/>
                  </a:lnTo>
                  <a:cubicBezTo>
                    <a:pt x="377" y="46372"/>
                    <a:pt x="712" y="46246"/>
                    <a:pt x="1047" y="46079"/>
                  </a:cubicBezTo>
                  <a:lnTo>
                    <a:pt x="1047" y="461"/>
                  </a:lnTo>
                  <a:cubicBezTo>
                    <a:pt x="712" y="293"/>
                    <a:pt x="377" y="126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6406850" y="1551200"/>
              <a:ext cx="26200" cy="1266025"/>
            </a:xfrm>
            <a:custGeom>
              <a:avLst/>
              <a:gdLst/>
              <a:ahLst/>
              <a:cxnLst/>
              <a:rect l="l" t="t" r="r" b="b"/>
              <a:pathLst>
                <a:path w="1048" h="50641" extrusionOk="0">
                  <a:moveTo>
                    <a:pt x="1" y="1"/>
                  </a:moveTo>
                  <a:lnTo>
                    <a:pt x="1" y="50641"/>
                  </a:lnTo>
                  <a:cubicBezTo>
                    <a:pt x="336" y="50641"/>
                    <a:pt x="712" y="50599"/>
                    <a:pt x="1047" y="50599"/>
                  </a:cubicBezTo>
                  <a:lnTo>
                    <a:pt x="1047" y="84"/>
                  </a:lnTo>
                  <a:cubicBezTo>
                    <a:pt x="712" y="84"/>
                    <a:pt x="336" y="1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6852575" y="1763600"/>
              <a:ext cx="26175" cy="842275"/>
            </a:xfrm>
            <a:custGeom>
              <a:avLst/>
              <a:gdLst/>
              <a:ahLst/>
              <a:cxnLst/>
              <a:rect l="l" t="t" r="r" b="b"/>
              <a:pathLst>
                <a:path w="1047" h="33691" extrusionOk="0">
                  <a:moveTo>
                    <a:pt x="1" y="0"/>
                  </a:moveTo>
                  <a:lnTo>
                    <a:pt x="1" y="33691"/>
                  </a:lnTo>
                  <a:cubicBezTo>
                    <a:pt x="377" y="33272"/>
                    <a:pt x="712" y="32854"/>
                    <a:pt x="1047" y="32393"/>
                  </a:cubicBezTo>
                  <a:lnTo>
                    <a:pt x="1047" y="1256"/>
                  </a:lnTo>
                  <a:cubicBezTo>
                    <a:pt x="712" y="796"/>
                    <a:pt x="377" y="377"/>
                    <a:pt x="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6926875" y="1866125"/>
              <a:ext cx="26175" cy="636175"/>
            </a:xfrm>
            <a:custGeom>
              <a:avLst/>
              <a:gdLst/>
              <a:ahLst/>
              <a:cxnLst/>
              <a:rect l="l" t="t" r="r" b="b"/>
              <a:pathLst>
                <a:path w="1047" h="25447" extrusionOk="0">
                  <a:moveTo>
                    <a:pt x="0" y="1"/>
                  </a:moveTo>
                  <a:lnTo>
                    <a:pt x="0" y="25446"/>
                  </a:lnTo>
                  <a:cubicBezTo>
                    <a:pt x="377" y="24819"/>
                    <a:pt x="753" y="24149"/>
                    <a:pt x="1046" y="23479"/>
                  </a:cubicBezTo>
                  <a:lnTo>
                    <a:pt x="1046" y="2010"/>
                  </a:lnTo>
                  <a:cubicBezTo>
                    <a:pt x="753" y="1298"/>
                    <a:pt x="377" y="670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6778300" y="1692450"/>
              <a:ext cx="26175" cy="983525"/>
            </a:xfrm>
            <a:custGeom>
              <a:avLst/>
              <a:gdLst/>
              <a:ahLst/>
              <a:cxnLst/>
              <a:rect l="l" t="t" r="r" b="b"/>
              <a:pathLst>
                <a:path w="1047" h="39341" extrusionOk="0">
                  <a:moveTo>
                    <a:pt x="0" y="0"/>
                  </a:moveTo>
                  <a:lnTo>
                    <a:pt x="0" y="39341"/>
                  </a:lnTo>
                  <a:cubicBezTo>
                    <a:pt x="377" y="39090"/>
                    <a:pt x="712" y="38755"/>
                    <a:pt x="1047" y="38462"/>
                  </a:cubicBezTo>
                  <a:lnTo>
                    <a:pt x="1047" y="879"/>
                  </a:lnTo>
                  <a:cubicBezTo>
                    <a:pt x="712" y="586"/>
                    <a:pt x="377" y="293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7001150" y="2064925"/>
              <a:ext cx="15725" cy="238575"/>
            </a:xfrm>
            <a:custGeom>
              <a:avLst/>
              <a:gdLst/>
              <a:ahLst/>
              <a:cxnLst/>
              <a:rect l="l" t="t" r="r" b="b"/>
              <a:pathLst>
                <a:path w="629" h="9543" extrusionOk="0">
                  <a:moveTo>
                    <a:pt x="1" y="1"/>
                  </a:moveTo>
                  <a:lnTo>
                    <a:pt x="1" y="9543"/>
                  </a:lnTo>
                  <a:cubicBezTo>
                    <a:pt x="628" y="6404"/>
                    <a:pt x="628" y="3139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6481150" y="1558525"/>
              <a:ext cx="26175" cy="1251375"/>
            </a:xfrm>
            <a:custGeom>
              <a:avLst/>
              <a:gdLst/>
              <a:ahLst/>
              <a:cxnLst/>
              <a:rect l="l" t="t" r="r" b="b"/>
              <a:pathLst>
                <a:path w="1047" h="50055" extrusionOk="0">
                  <a:moveTo>
                    <a:pt x="0" y="0"/>
                  </a:moveTo>
                  <a:lnTo>
                    <a:pt x="0" y="50055"/>
                  </a:lnTo>
                  <a:cubicBezTo>
                    <a:pt x="335" y="50013"/>
                    <a:pt x="712" y="49929"/>
                    <a:pt x="1047" y="49846"/>
                  </a:cubicBezTo>
                  <a:lnTo>
                    <a:pt x="1047" y="210"/>
                  </a:lnTo>
                  <a:cubicBezTo>
                    <a:pt x="712" y="126"/>
                    <a:pt x="335" y="84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6332575" y="1551200"/>
              <a:ext cx="26175" cy="1266025"/>
            </a:xfrm>
            <a:custGeom>
              <a:avLst/>
              <a:gdLst/>
              <a:ahLst/>
              <a:cxnLst/>
              <a:rect l="l" t="t" r="r" b="b"/>
              <a:pathLst>
                <a:path w="1047" h="50641" extrusionOk="0">
                  <a:moveTo>
                    <a:pt x="1047" y="1"/>
                  </a:moveTo>
                  <a:cubicBezTo>
                    <a:pt x="712" y="1"/>
                    <a:pt x="335" y="1"/>
                    <a:pt x="1" y="42"/>
                  </a:cubicBezTo>
                  <a:lnTo>
                    <a:pt x="1" y="50599"/>
                  </a:lnTo>
                  <a:cubicBezTo>
                    <a:pt x="335" y="50599"/>
                    <a:pt x="712" y="50641"/>
                    <a:pt x="1047" y="5064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6035425" y="1635950"/>
              <a:ext cx="26200" cy="1096525"/>
            </a:xfrm>
            <a:custGeom>
              <a:avLst/>
              <a:gdLst/>
              <a:ahLst/>
              <a:cxnLst/>
              <a:rect l="l" t="t" r="r" b="b"/>
              <a:pathLst>
                <a:path w="1048" h="43861" extrusionOk="0">
                  <a:moveTo>
                    <a:pt x="1047" y="0"/>
                  </a:moveTo>
                  <a:cubicBezTo>
                    <a:pt x="670" y="210"/>
                    <a:pt x="336" y="419"/>
                    <a:pt x="1" y="628"/>
                  </a:cubicBezTo>
                  <a:lnTo>
                    <a:pt x="1" y="43233"/>
                  </a:lnTo>
                  <a:cubicBezTo>
                    <a:pt x="336" y="43442"/>
                    <a:pt x="670" y="43693"/>
                    <a:pt x="1047" y="438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5812575" y="1852525"/>
              <a:ext cx="26175" cy="663375"/>
            </a:xfrm>
            <a:custGeom>
              <a:avLst/>
              <a:gdLst/>
              <a:ahLst/>
              <a:cxnLst/>
              <a:rect l="l" t="t" r="r" b="b"/>
              <a:pathLst>
                <a:path w="1047" h="26535" extrusionOk="0">
                  <a:moveTo>
                    <a:pt x="1047" y="1"/>
                  </a:moveTo>
                  <a:cubicBezTo>
                    <a:pt x="670" y="628"/>
                    <a:pt x="293" y="1256"/>
                    <a:pt x="0" y="1926"/>
                  </a:cubicBezTo>
                  <a:lnTo>
                    <a:pt x="0" y="24651"/>
                  </a:lnTo>
                  <a:cubicBezTo>
                    <a:pt x="293" y="25279"/>
                    <a:pt x="670" y="25907"/>
                    <a:pt x="1047" y="265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5886850" y="1755225"/>
              <a:ext cx="26200" cy="859025"/>
            </a:xfrm>
            <a:custGeom>
              <a:avLst/>
              <a:gdLst/>
              <a:ahLst/>
              <a:cxnLst/>
              <a:rect l="l" t="t" r="r" b="b"/>
              <a:pathLst>
                <a:path w="1048" h="34361" extrusionOk="0">
                  <a:moveTo>
                    <a:pt x="1047" y="1"/>
                  </a:moveTo>
                  <a:cubicBezTo>
                    <a:pt x="671" y="377"/>
                    <a:pt x="336" y="796"/>
                    <a:pt x="1" y="1214"/>
                  </a:cubicBezTo>
                  <a:lnTo>
                    <a:pt x="1" y="33147"/>
                  </a:lnTo>
                  <a:cubicBezTo>
                    <a:pt x="336" y="33565"/>
                    <a:pt x="671" y="33984"/>
                    <a:pt x="1047" y="3436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6258300" y="1557475"/>
              <a:ext cx="26175" cy="1253475"/>
            </a:xfrm>
            <a:custGeom>
              <a:avLst/>
              <a:gdLst/>
              <a:ahLst/>
              <a:cxnLst/>
              <a:rect l="l" t="t" r="r" b="b"/>
              <a:pathLst>
                <a:path w="1047" h="50139" extrusionOk="0">
                  <a:moveTo>
                    <a:pt x="1046" y="1"/>
                  </a:moveTo>
                  <a:cubicBezTo>
                    <a:pt x="712" y="42"/>
                    <a:pt x="335" y="126"/>
                    <a:pt x="0" y="168"/>
                  </a:cubicBezTo>
                  <a:lnTo>
                    <a:pt x="0" y="49971"/>
                  </a:lnTo>
                  <a:cubicBezTo>
                    <a:pt x="335" y="50055"/>
                    <a:pt x="712" y="50097"/>
                    <a:pt x="1046" y="5013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5738300" y="2030400"/>
              <a:ext cx="26175" cy="308675"/>
            </a:xfrm>
            <a:custGeom>
              <a:avLst/>
              <a:gdLst/>
              <a:ahLst/>
              <a:cxnLst/>
              <a:rect l="l" t="t" r="r" b="b"/>
              <a:pathLst>
                <a:path w="1047" h="12347" extrusionOk="0">
                  <a:moveTo>
                    <a:pt x="1046" y="0"/>
                  </a:moveTo>
                  <a:cubicBezTo>
                    <a:pt x="0" y="4060"/>
                    <a:pt x="0" y="8287"/>
                    <a:pt x="1046" y="1234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5961150" y="1686175"/>
              <a:ext cx="26175" cy="996075"/>
            </a:xfrm>
            <a:custGeom>
              <a:avLst/>
              <a:gdLst/>
              <a:ahLst/>
              <a:cxnLst/>
              <a:rect l="l" t="t" r="r" b="b"/>
              <a:pathLst>
                <a:path w="1047" h="39843" extrusionOk="0">
                  <a:moveTo>
                    <a:pt x="1047" y="0"/>
                  </a:moveTo>
                  <a:cubicBezTo>
                    <a:pt x="712" y="293"/>
                    <a:pt x="335" y="586"/>
                    <a:pt x="0" y="879"/>
                  </a:cubicBezTo>
                  <a:lnTo>
                    <a:pt x="0" y="38964"/>
                  </a:lnTo>
                  <a:cubicBezTo>
                    <a:pt x="335" y="39299"/>
                    <a:pt x="712" y="39592"/>
                    <a:pt x="1047" y="3984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6109725" y="1598275"/>
              <a:ext cx="26175" cy="1170825"/>
            </a:xfrm>
            <a:custGeom>
              <a:avLst/>
              <a:gdLst/>
              <a:ahLst/>
              <a:cxnLst/>
              <a:rect l="l" t="t" r="r" b="b"/>
              <a:pathLst>
                <a:path w="1047" h="46833" extrusionOk="0">
                  <a:moveTo>
                    <a:pt x="1047" y="1"/>
                  </a:moveTo>
                  <a:cubicBezTo>
                    <a:pt x="670" y="168"/>
                    <a:pt x="335" y="294"/>
                    <a:pt x="0" y="461"/>
                  </a:cubicBezTo>
                  <a:lnTo>
                    <a:pt x="0" y="46372"/>
                  </a:lnTo>
                  <a:cubicBezTo>
                    <a:pt x="335" y="46540"/>
                    <a:pt x="670" y="46707"/>
                    <a:pt x="1047" y="4683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6184000" y="1573175"/>
              <a:ext cx="26175" cy="1222075"/>
            </a:xfrm>
            <a:custGeom>
              <a:avLst/>
              <a:gdLst/>
              <a:ahLst/>
              <a:cxnLst/>
              <a:rect l="l" t="t" r="r" b="b"/>
              <a:pathLst>
                <a:path w="1047" h="48883" extrusionOk="0">
                  <a:moveTo>
                    <a:pt x="1047" y="0"/>
                  </a:moveTo>
                  <a:cubicBezTo>
                    <a:pt x="670" y="84"/>
                    <a:pt x="335" y="210"/>
                    <a:pt x="1" y="335"/>
                  </a:cubicBezTo>
                  <a:lnTo>
                    <a:pt x="1" y="48590"/>
                  </a:lnTo>
                  <a:cubicBezTo>
                    <a:pt x="335" y="48674"/>
                    <a:pt x="670" y="48799"/>
                    <a:pt x="1047" y="488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4508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0"/>
          <p:cNvSpPr txBox="1">
            <a:spLocks noGrp="1"/>
          </p:cNvSpPr>
          <p:nvPr>
            <p:ph type="title"/>
          </p:nvPr>
        </p:nvSpPr>
        <p:spPr>
          <a:xfrm>
            <a:off x="952467" y="417900"/>
            <a:ext cx="52596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Overpass"/>
              <a:buNone/>
              <a:defRPr sz="6933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1"/>
          </p:nvPr>
        </p:nvSpPr>
        <p:spPr>
          <a:xfrm>
            <a:off x="964000" y="1893200"/>
            <a:ext cx="52596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184" name="Google Shape;1184;p30"/>
          <p:cNvSpPr/>
          <p:nvPr/>
        </p:nvSpPr>
        <p:spPr>
          <a:xfrm>
            <a:off x="8447287" y="2513419"/>
            <a:ext cx="1881928" cy="1613684"/>
          </a:xfrm>
          <a:custGeom>
            <a:avLst/>
            <a:gdLst/>
            <a:ahLst/>
            <a:cxnLst/>
            <a:rect l="l" t="t" r="r" b="b"/>
            <a:pathLst>
              <a:path w="50808" h="43566" extrusionOk="0">
                <a:moveTo>
                  <a:pt x="28976" y="9167"/>
                </a:moveTo>
                <a:cubicBezTo>
                  <a:pt x="29001" y="9167"/>
                  <a:pt x="29026" y="9167"/>
                  <a:pt x="29051" y="9167"/>
                </a:cubicBezTo>
                <a:cubicBezTo>
                  <a:pt x="36040" y="9167"/>
                  <a:pt x="41692" y="14819"/>
                  <a:pt x="41692" y="21808"/>
                </a:cubicBezTo>
                <a:cubicBezTo>
                  <a:pt x="41692" y="29418"/>
                  <a:pt x="35428" y="34466"/>
                  <a:pt x="28911" y="34466"/>
                </a:cubicBezTo>
                <a:cubicBezTo>
                  <a:pt x="25799" y="34466"/>
                  <a:pt x="22629" y="33315"/>
                  <a:pt x="20056" y="30742"/>
                </a:cubicBezTo>
                <a:cubicBezTo>
                  <a:pt x="12112" y="22798"/>
                  <a:pt x="17722" y="9167"/>
                  <a:pt x="28976" y="9167"/>
                </a:cubicBezTo>
                <a:close/>
                <a:moveTo>
                  <a:pt x="28920" y="1"/>
                </a:moveTo>
                <a:cubicBezTo>
                  <a:pt x="23573" y="1"/>
                  <a:pt x="18118" y="1989"/>
                  <a:pt x="13675" y="6432"/>
                </a:cubicBezTo>
                <a:cubicBezTo>
                  <a:pt x="1" y="20107"/>
                  <a:pt x="9664" y="43505"/>
                  <a:pt x="29051" y="43566"/>
                </a:cubicBezTo>
                <a:cubicBezTo>
                  <a:pt x="41084" y="43505"/>
                  <a:pt x="50808" y="33781"/>
                  <a:pt x="50808" y="21808"/>
                </a:cubicBezTo>
                <a:cubicBezTo>
                  <a:pt x="50808" y="8693"/>
                  <a:pt x="40100" y="1"/>
                  <a:pt x="28920" y="1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5" name="Google Shape;1185;p30"/>
          <p:cNvSpPr/>
          <p:nvPr/>
        </p:nvSpPr>
        <p:spPr>
          <a:xfrm>
            <a:off x="15035845" y="6720341"/>
            <a:ext cx="13520" cy="664127"/>
          </a:xfrm>
          <a:custGeom>
            <a:avLst/>
            <a:gdLst/>
            <a:ahLst/>
            <a:cxnLst/>
            <a:rect l="l" t="t" r="r" b="b"/>
            <a:pathLst>
              <a:path w="365" h="17930" extrusionOk="0">
                <a:moveTo>
                  <a:pt x="0" y="1"/>
                </a:moveTo>
                <a:lnTo>
                  <a:pt x="0" y="17929"/>
                </a:lnTo>
                <a:cubicBezTo>
                  <a:pt x="243" y="15012"/>
                  <a:pt x="365" y="11973"/>
                  <a:pt x="365" y="8995"/>
                </a:cubicBezTo>
                <a:cubicBezTo>
                  <a:pt x="365" y="5957"/>
                  <a:pt x="243" y="2979"/>
                  <a:pt x="0" y="1"/>
                </a:cubicBezTo>
                <a:close/>
              </a:path>
            </a:pathLst>
          </a:custGeom>
          <a:solidFill>
            <a:srgbClr val="3A3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86" name="Google Shape;1186;p30"/>
          <p:cNvGrpSpPr/>
          <p:nvPr/>
        </p:nvGrpSpPr>
        <p:grpSpPr>
          <a:xfrm>
            <a:off x="7373158" y="3206430"/>
            <a:ext cx="7592941" cy="7691948"/>
            <a:chOff x="5529868" y="2404822"/>
            <a:chExt cx="5694706" cy="5768961"/>
          </a:xfrm>
        </p:grpSpPr>
        <p:sp>
          <p:nvSpPr>
            <p:cNvPr id="1187" name="Google Shape;1187;p30"/>
            <p:cNvSpPr/>
            <p:nvPr/>
          </p:nvSpPr>
          <p:spPr>
            <a:xfrm>
              <a:off x="9333617" y="2558445"/>
              <a:ext cx="28752" cy="5461715"/>
            </a:xfrm>
            <a:custGeom>
              <a:avLst/>
              <a:gdLst/>
              <a:ahLst/>
              <a:cxnLst/>
              <a:rect l="l" t="t" r="r" b="b"/>
              <a:pathLst>
                <a:path w="1035" h="196606" extrusionOk="0">
                  <a:moveTo>
                    <a:pt x="1" y="0"/>
                  </a:moveTo>
                  <a:lnTo>
                    <a:pt x="1" y="196606"/>
                  </a:lnTo>
                  <a:cubicBezTo>
                    <a:pt x="366" y="196484"/>
                    <a:pt x="730" y="196362"/>
                    <a:pt x="1034" y="196241"/>
                  </a:cubicBez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9576748" y="2654675"/>
              <a:ext cx="28725" cy="5270949"/>
            </a:xfrm>
            <a:custGeom>
              <a:avLst/>
              <a:gdLst/>
              <a:ahLst/>
              <a:cxnLst/>
              <a:rect l="l" t="t" r="r" b="b"/>
              <a:pathLst>
                <a:path w="1034" h="189739" extrusionOk="0">
                  <a:moveTo>
                    <a:pt x="0" y="1"/>
                  </a:moveTo>
                  <a:lnTo>
                    <a:pt x="0" y="189738"/>
                  </a:lnTo>
                  <a:lnTo>
                    <a:pt x="1034" y="189252"/>
                  </a:lnTo>
                  <a:lnTo>
                    <a:pt x="1034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9414679" y="2587142"/>
              <a:ext cx="28725" cy="5404321"/>
            </a:xfrm>
            <a:custGeom>
              <a:avLst/>
              <a:gdLst/>
              <a:ahLst/>
              <a:cxnLst/>
              <a:rect l="l" t="t" r="r" b="b"/>
              <a:pathLst>
                <a:path w="1034" h="194540" extrusionOk="0">
                  <a:moveTo>
                    <a:pt x="0" y="1"/>
                  </a:moveTo>
                  <a:lnTo>
                    <a:pt x="0" y="194539"/>
                  </a:lnTo>
                  <a:lnTo>
                    <a:pt x="1033" y="194175"/>
                  </a:lnTo>
                  <a:lnTo>
                    <a:pt x="1033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9495714" y="2619228"/>
              <a:ext cx="28725" cy="5340149"/>
            </a:xfrm>
            <a:custGeom>
              <a:avLst/>
              <a:gdLst/>
              <a:ahLst/>
              <a:cxnLst/>
              <a:rect l="l" t="t" r="r" b="b"/>
              <a:pathLst>
                <a:path w="1034" h="192230" extrusionOk="0">
                  <a:moveTo>
                    <a:pt x="0" y="0"/>
                  </a:moveTo>
                  <a:lnTo>
                    <a:pt x="0" y="192230"/>
                  </a:lnTo>
                  <a:cubicBezTo>
                    <a:pt x="365" y="192108"/>
                    <a:pt x="729" y="191987"/>
                    <a:pt x="1033" y="191804"/>
                  </a:cubicBezTo>
                  <a:lnTo>
                    <a:pt x="1033" y="426"/>
                  </a:lnTo>
                  <a:cubicBezTo>
                    <a:pt x="729" y="304"/>
                    <a:pt x="365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9657782" y="2691817"/>
              <a:ext cx="28725" cy="5196666"/>
            </a:xfrm>
            <a:custGeom>
              <a:avLst/>
              <a:gdLst/>
              <a:ahLst/>
              <a:cxnLst/>
              <a:rect l="l" t="t" r="r" b="b"/>
              <a:pathLst>
                <a:path w="1034" h="187065" extrusionOk="0">
                  <a:moveTo>
                    <a:pt x="1" y="1"/>
                  </a:moveTo>
                  <a:lnTo>
                    <a:pt x="1" y="187064"/>
                  </a:lnTo>
                  <a:lnTo>
                    <a:pt x="1034" y="186517"/>
                  </a:lnTo>
                  <a:lnTo>
                    <a:pt x="1034" y="487"/>
                  </a:lnTo>
                  <a:cubicBezTo>
                    <a:pt x="669" y="305"/>
                    <a:pt x="365" y="1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9092209" y="2487523"/>
              <a:ext cx="27030" cy="5603559"/>
            </a:xfrm>
            <a:custGeom>
              <a:avLst/>
              <a:gdLst/>
              <a:ahLst/>
              <a:cxnLst/>
              <a:rect l="l" t="t" r="r" b="b"/>
              <a:pathLst>
                <a:path w="973" h="201712" extrusionOk="0">
                  <a:moveTo>
                    <a:pt x="0" y="1"/>
                  </a:moveTo>
                  <a:lnTo>
                    <a:pt x="0" y="201711"/>
                  </a:lnTo>
                  <a:lnTo>
                    <a:pt x="973" y="201468"/>
                  </a:lnTo>
                  <a:lnTo>
                    <a:pt x="973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9252583" y="2531443"/>
              <a:ext cx="28725" cy="5515719"/>
            </a:xfrm>
            <a:custGeom>
              <a:avLst/>
              <a:gdLst/>
              <a:ahLst/>
              <a:cxnLst/>
              <a:rect l="l" t="t" r="r" b="b"/>
              <a:pathLst>
                <a:path w="1034" h="198550" extrusionOk="0">
                  <a:moveTo>
                    <a:pt x="1" y="0"/>
                  </a:moveTo>
                  <a:lnTo>
                    <a:pt x="1" y="198550"/>
                  </a:lnTo>
                  <a:lnTo>
                    <a:pt x="1034" y="198246"/>
                  </a:lnTo>
                  <a:lnTo>
                    <a:pt x="1034" y="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9171549" y="2509497"/>
              <a:ext cx="28725" cy="5561306"/>
            </a:xfrm>
            <a:custGeom>
              <a:avLst/>
              <a:gdLst/>
              <a:ahLst/>
              <a:cxnLst/>
              <a:rect l="l" t="t" r="r" b="b"/>
              <a:pathLst>
                <a:path w="1034" h="200191" extrusionOk="0">
                  <a:moveTo>
                    <a:pt x="1" y="0"/>
                  </a:moveTo>
                  <a:lnTo>
                    <a:pt x="1" y="200191"/>
                  </a:lnTo>
                  <a:lnTo>
                    <a:pt x="1034" y="199887"/>
                  </a:lnTo>
                  <a:lnTo>
                    <a:pt x="1034" y="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9738816" y="2732348"/>
              <a:ext cx="28725" cy="5113909"/>
            </a:xfrm>
            <a:custGeom>
              <a:avLst/>
              <a:gdLst/>
              <a:ahLst/>
              <a:cxnLst/>
              <a:rect l="l" t="t" r="r" b="b"/>
              <a:pathLst>
                <a:path w="1034" h="184086" extrusionOk="0">
                  <a:moveTo>
                    <a:pt x="1" y="0"/>
                  </a:moveTo>
                  <a:lnTo>
                    <a:pt x="1" y="184086"/>
                  </a:lnTo>
                  <a:lnTo>
                    <a:pt x="1034" y="183539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0144015" y="2990646"/>
              <a:ext cx="27030" cy="4600674"/>
            </a:xfrm>
            <a:custGeom>
              <a:avLst/>
              <a:gdLst/>
              <a:ahLst/>
              <a:cxnLst/>
              <a:rect l="l" t="t" r="r" b="b"/>
              <a:pathLst>
                <a:path w="973" h="165611" extrusionOk="0">
                  <a:moveTo>
                    <a:pt x="1" y="1"/>
                  </a:moveTo>
                  <a:lnTo>
                    <a:pt x="1" y="165611"/>
                  </a:lnTo>
                  <a:lnTo>
                    <a:pt x="973" y="164821"/>
                  </a:lnTo>
                  <a:lnTo>
                    <a:pt x="973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0062981" y="2929864"/>
              <a:ext cx="28725" cy="4718877"/>
            </a:xfrm>
            <a:custGeom>
              <a:avLst/>
              <a:gdLst/>
              <a:ahLst/>
              <a:cxnLst/>
              <a:rect l="l" t="t" r="r" b="b"/>
              <a:pathLst>
                <a:path w="1034" h="169866" extrusionOk="0">
                  <a:moveTo>
                    <a:pt x="0" y="1"/>
                  </a:moveTo>
                  <a:lnTo>
                    <a:pt x="0" y="169865"/>
                  </a:lnTo>
                  <a:lnTo>
                    <a:pt x="1034" y="169136"/>
                  </a:lnTo>
                  <a:lnTo>
                    <a:pt x="1034" y="7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0225050" y="3053124"/>
              <a:ext cx="28725" cy="4474052"/>
            </a:xfrm>
            <a:custGeom>
              <a:avLst/>
              <a:gdLst/>
              <a:ahLst/>
              <a:cxnLst/>
              <a:rect l="l" t="t" r="r" b="b"/>
              <a:pathLst>
                <a:path w="1034" h="161053" extrusionOk="0">
                  <a:moveTo>
                    <a:pt x="1" y="0"/>
                  </a:moveTo>
                  <a:lnTo>
                    <a:pt x="1" y="161052"/>
                  </a:lnTo>
                  <a:lnTo>
                    <a:pt x="1034" y="160202"/>
                  </a:lnTo>
                  <a:lnTo>
                    <a:pt x="1034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0306084" y="3122351"/>
              <a:ext cx="27058" cy="4335597"/>
            </a:xfrm>
            <a:custGeom>
              <a:avLst/>
              <a:gdLst/>
              <a:ahLst/>
              <a:cxnLst/>
              <a:rect l="l" t="t" r="r" b="b"/>
              <a:pathLst>
                <a:path w="974" h="156069" extrusionOk="0">
                  <a:moveTo>
                    <a:pt x="1" y="0"/>
                  </a:moveTo>
                  <a:lnTo>
                    <a:pt x="1" y="156069"/>
                  </a:lnTo>
                  <a:lnTo>
                    <a:pt x="973" y="155157"/>
                  </a:lnTo>
                  <a:lnTo>
                    <a:pt x="973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9900913" y="2823522"/>
              <a:ext cx="28725" cy="4931561"/>
            </a:xfrm>
            <a:custGeom>
              <a:avLst/>
              <a:gdLst/>
              <a:ahLst/>
              <a:cxnLst/>
              <a:rect l="l" t="t" r="r" b="b"/>
              <a:pathLst>
                <a:path w="1034" h="177522" extrusionOk="0">
                  <a:moveTo>
                    <a:pt x="0" y="0"/>
                  </a:moveTo>
                  <a:lnTo>
                    <a:pt x="0" y="177522"/>
                  </a:lnTo>
                  <a:lnTo>
                    <a:pt x="1033" y="176914"/>
                  </a:lnTo>
                  <a:lnTo>
                    <a:pt x="1033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9819851" y="2776240"/>
              <a:ext cx="28752" cy="5026124"/>
            </a:xfrm>
            <a:custGeom>
              <a:avLst/>
              <a:gdLst/>
              <a:ahLst/>
              <a:cxnLst/>
              <a:rect l="l" t="t" r="r" b="b"/>
              <a:pathLst>
                <a:path w="1035" h="180926" extrusionOk="0">
                  <a:moveTo>
                    <a:pt x="1" y="0"/>
                  </a:moveTo>
                  <a:lnTo>
                    <a:pt x="1" y="180926"/>
                  </a:lnTo>
                  <a:lnTo>
                    <a:pt x="1034" y="180379"/>
                  </a:lnTo>
                  <a:lnTo>
                    <a:pt x="1034" y="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9011147" y="2468966"/>
              <a:ext cx="27058" cy="5640673"/>
            </a:xfrm>
            <a:custGeom>
              <a:avLst/>
              <a:gdLst/>
              <a:ahLst/>
              <a:cxnLst/>
              <a:rect l="l" t="t" r="r" b="b"/>
              <a:pathLst>
                <a:path w="974" h="203048" extrusionOk="0">
                  <a:moveTo>
                    <a:pt x="1" y="0"/>
                  </a:moveTo>
                  <a:lnTo>
                    <a:pt x="1" y="203048"/>
                  </a:lnTo>
                  <a:lnTo>
                    <a:pt x="973" y="202865"/>
                  </a:lnTo>
                  <a:lnTo>
                    <a:pt x="97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9981947" y="2875859"/>
              <a:ext cx="28725" cy="4828581"/>
            </a:xfrm>
            <a:custGeom>
              <a:avLst/>
              <a:gdLst/>
              <a:ahLst/>
              <a:cxnLst/>
              <a:rect l="l" t="t" r="r" b="b"/>
              <a:pathLst>
                <a:path w="1034" h="173815" extrusionOk="0">
                  <a:moveTo>
                    <a:pt x="0" y="0"/>
                  </a:moveTo>
                  <a:lnTo>
                    <a:pt x="0" y="173815"/>
                  </a:lnTo>
                  <a:lnTo>
                    <a:pt x="1033" y="173146"/>
                  </a:lnTo>
                  <a:lnTo>
                    <a:pt x="1033" y="669"/>
                  </a:lnTo>
                  <a:cubicBezTo>
                    <a:pt x="669" y="425"/>
                    <a:pt x="304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8443879" y="2404822"/>
              <a:ext cx="28725" cy="5768961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0952719" y="3941167"/>
              <a:ext cx="28725" cy="2697966"/>
            </a:xfrm>
            <a:custGeom>
              <a:avLst/>
              <a:gdLst/>
              <a:ahLst/>
              <a:cxnLst/>
              <a:rect l="l" t="t" r="r" b="b"/>
              <a:pathLst>
                <a:path w="1034" h="97119" extrusionOk="0">
                  <a:moveTo>
                    <a:pt x="0" y="1"/>
                  </a:moveTo>
                  <a:lnTo>
                    <a:pt x="0" y="97118"/>
                  </a:lnTo>
                  <a:cubicBezTo>
                    <a:pt x="365" y="96450"/>
                    <a:pt x="669" y="95781"/>
                    <a:pt x="1034" y="95113"/>
                  </a:cubicBezTo>
                  <a:lnTo>
                    <a:pt x="1034" y="1945"/>
                  </a:lnTo>
                  <a:cubicBezTo>
                    <a:pt x="669" y="1277"/>
                    <a:pt x="365" y="6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0871685" y="3797655"/>
              <a:ext cx="28725" cy="2984961"/>
            </a:xfrm>
            <a:custGeom>
              <a:avLst/>
              <a:gdLst/>
              <a:ahLst/>
              <a:cxnLst/>
              <a:rect l="l" t="t" r="r" b="b"/>
              <a:pathLst>
                <a:path w="1034" h="107450" extrusionOk="0">
                  <a:moveTo>
                    <a:pt x="0" y="1"/>
                  </a:moveTo>
                  <a:lnTo>
                    <a:pt x="0" y="107450"/>
                  </a:lnTo>
                  <a:cubicBezTo>
                    <a:pt x="365" y="106842"/>
                    <a:pt x="669" y="106295"/>
                    <a:pt x="1033" y="105687"/>
                  </a:cubicBezTo>
                  <a:lnTo>
                    <a:pt x="1033" y="1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0790650" y="3672729"/>
              <a:ext cx="28725" cy="3234842"/>
            </a:xfrm>
            <a:custGeom>
              <a:avLst/>
              <a:gdLst/>
              <a:ahLst/>
              <a:cxnLst/>
              <a:rect l="l" t="t" r="r" b="b"/>
              <a:pathLst>
                <a:path w="1034" h="116445" extrusionOk="0">
                  <a:moveTo>
                    <a:pt x="0" y="1"/>
                  </a:moveTo>
                  <a:lnTo>
                    <a:pt x="0" y="116444"/>
                  </a:lnTo>
                  <a:cubicBezTo>
                    <a:pt x="365" y="115958"/>
                    <a:pt x="729" y="115411"/>
                    <a:pt x="1033" y="114925"/>
                  </a:cubicBezTo>
                  <a:lnTo>
                    <a:pt x="1033" y="1520"/>
                  </a:lnTo>
                  <a:cubicBezTo>
                    <a:pt x="669" y="973"/>
                    <a:pt x="365" y="48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1033753" y="4104930"/>
              <a:ext cx="28725" cy="2368745"/>
            </a:xfrm>
            <a:custGeom>
              <a:avLst/>
              <a:gdLst/>
              <a:ahLst/>
              <a:cxnLst/>
              <a:rect l="l" t="t" r="r" b="b"/>
              <a:pathLst>
                <a:path w="1034" h="85268" extrusionOk="0">
                  <a:moveTo>
                    <a:pt x="1" y="1"/>
                  </a:moveTo>
                  <a:lnTo>
                    <a:pt x="1" y="85267"/>
                  </a:lnTo>
                  <a:cubicBezTo>
                    <a:pt x="365" y="84538"/>
                    <a:pt x="669" y="83748"/>
                    <a:pt x="1034" y="82958"/>
                  </a:cubicBezTo>
                  <a:lnTo>
                    <a:pt x="1034" y="2371"/>
                  </a:lnTo>
                  <a:cubicBezTo>
                    <a:pt x="669" y="1581"/>
                    <a:pt x="365" y="7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0466486" y="3275975"/>
              <a:ext cx="28725" cy="4028350"/>
            </a:xfrm>
            <a:custGeom>
              <a:avLst/>
              <a:gdLst/>
              <a:ahLst/>
              <a:cxnLst/>
              <a:rect l="l" t="t" r="r" b="b"/>
              <a:pathLst>
                <a:path w="1034" h="145009" extrusionOk="0">
                  <a:moveTo>
                    <a:pt x="0" y="1"/>
                  </a:moveTo>
                  <a:lnTo>
                    <a:pt x="0" y="145008"/>
                  </a:lnTo>
                  <a:cubicBezTo>
                    <a:pt x="365" y="144644"/>
                    <a:pt x="730" y="144279"/>
                    <a:pt x="1034" y="143975"/>
                  </a:cubicBezTo>
                  <a:lnTo>
                    <a:pt x="1034" y="1034"/>
                  </a:lnTo>
                  <a:cubicBezTo>
                    <a:pt x="730" y="669"/>
                    <a:pt x="365" y="30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1114787" y="4304168"/>
              <a:ext cx="28725" cy="1970269"/>
            </a:xfrm>
            <a:custGeom>
              <a:avLst/>
              <a:gdLst/>
              <a:ahLst/>
              <a:cxnLst/>
              <a:rect l="l" t="t" r="r" b="b"/>
              <a:pathLst>
                <a:path w="1034" h="70924" extrusionOk="0">
                  <a:moveTo>
                    <a:pt x="1" y="0"/>
                  </a:moveTo>
                  <a:lnTo>
                    <a:pt x="1" y="70924"/>
                  </a:lnTo>
                  <a:cubicBezTo>
                    <a:pt x="365" y="69951"/>
                    <a:pt x="669" y="68979"/>
                    <a:pt x="1034" y="67946"/>
                  </a:cubicBezTo>
                  <a:lnTo>
                    <a:pt x="1034" y="2978"/>
                  </a:lnTo>
                  <a:cubicBezTo>
                    <a:pt x="669" y="2006"/>
                    <a:pt x="365" y="9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0547520" y="3362093"/>
              <a:ext cx="28725" cy="3856114"/>
            </a:xfrm>
            <a:custGeom>
              <a:avLst/>
              <a:gdLst/>
              <a:ahLst/>
              <a:cxnLst/>
              <a:rect l="l" t="t" r="r" b="b"/>
              <a:pathLst>
                <a:path w="1034" h="138809" extrusionOk="0">
                  <a:moveTo>
                    <a:pt x="1" y="0"/>
                  </a:moveTo>
                  <a:lnTo>
                    <a:pt x="1" y="138809"/>
                  </a:lnTo>
                  <a:lnTo>
                    <a:pt x="1034" y="137654"/>
                  </a:lnTo>
                  <a:lnTo>
                    <a:pt x="1034" y="1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0628554" y="3454933"/>
              <a:ext cx="28725" cy="3668738"/>
            </a:xfrm>
            <a:custGeom>
              <a:avLst/>
              <a:gdLst/>
              <a:ahLst/>
              <a:cxnLst/>
              <a:rect l="l" t="t" r="r" b="b"/>
              <a:pathLst>
                <a:path w="1034" h="132064" extrusionOk="0">
                  <a:moveTo>
                    <a:pt x="1" y="1"/>
                  </a:moveTo>
                  <a:lnTo>
                    <a:pt x="1" y="132063"/>
                  </a:lnTo>
                  <a:cubicBezTo>
                    <a:pt x="365" y="131638"/>
                    <a:pt x="669" y="131213"/>
                    <a:pt x="1034" y="130787"/>
                  </a:cubicBezTo>
                  <a:lnTo>
                    <a:pt x="1034" y="1277"/>
                  </a:lnTo>
                  <a:cubicBezTo>
                    <a:pt x="730" y="851"/>
                    <a:pt x="365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0709588" y="3557914"/>
              <a:ext cx="28752" cy="3462777"/>
            </a:xfrm>
            <a:custGeom>
              <a:avLst/>
              <a:gdLst/>
              <a:ahLst/>
              <a:cxnLst/>
              <a:rect l="l" t="t" r="r" b="b"/>
              <a:pathLst>
                <a:path w="1035" h="124650" extrusionOk="0">
                  <a:moveTo>
                    <a:pt x="1" y="1"/>
                  </a:moveTo>
                  <a:lnTo>
                    <a:pt x="1" y="124649"/>
                  </a:lnTo>
                  <a:cubicBezTo>
                    <a:pt x="366" y="124224"/>
                    <a:pt x="669" y="123737"/>
                    <a:pt x="1034" y="123251"/>
                  </a:cubicBezTo>
                  <a:lnTo>
                    <a:pt x="1034" y="13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8768044" y="2428435"/>
              <a:ext cx="28725" cy="5723402"/>
            </a:xfrm>
            <a:custGeom>
              <a:avLst/>
              <a:gdLst/>
              <a:ahLst/>
              <a:cxnLst/>
              <a:rect l="l" t="t" r="r" b="b"/>
              <a:pathLst>
                <a:path w="1034" h="206026" extrusionOk="0">
                  <a:moveTo>
                    <a:pt x="1" y="1"/>
                  </a:moveTo>
                  <a:lnTo>
                    <a:pt x="1" y="206026"/>
                  </a:lnTo>
                  <a:lnTo>
                    <a:pt x="1034" y="205904"/>
                  </a:lnTo>
                  <a:lnTo>
                    <a:pt x="103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8687010" y="2418323"/>
              <a:ext cx="28725" cy="5741959"/>
            </a:xfrm>
            <a:custGeom>
              <a:avLst/>
              <a:gdLst/>
              <a:ahLst/>
              <a:cxnLst/>
              <a:rect l="l" t="t" r="r" b="b"/>
              <a:pathLst>
                <a:path w="1034" h="206694" extrusionOk="0">
                  <a:moveTo>
                    <a:pt x="0" y="0"/>
                  </a:moveTo>
                  <a:lnTo>
                    <a:pt x="0" y="206694"/>
                  </a:lnTo>
                  <a:lnTo>
                    <a:pt x="973" y="206572"/>
                  </a:lnTo>
                  <a:lnTo>
                    <a:pt x="1034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8930113" y="2453770"/>
              <a:ext cx="28725" cy="5672759"/>
            </a:xfrm>
            <a:custGeom>
              <a:avLst/>
              <a:gdLst/>
              <a:ahLst/>
              <a:cxnLst/>
              <a:rect l="l" t="t" r="r" b="b"/>
              <a:pathLst>
                <a:path w="1034" h="204203" extrusionOk="0">
                  <a:moveTo>
                    <a:pt x="1" y="0"/>
                  </a:moveTo>
                  <a:lnTo>
                    <a:pt x="1" y="204202"/>
                  </a:lnTo>
                  <a:lnTo>
                    <a:pt x="1034" y="204020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8605976" y="2411572"/>
              <a:ext cx="28725" cy="5755460"/>
            </a:xfrm>
            <a:custGeom>
              <a:avLst/>
              <a:gdLst/>
              <a:ahLst/>
              <a:cxnLst/>
              <a:rect l="l" t="t" r="r" b="b"/>
              <a:pathLst>
                <a:path w="1034" h="207180" extrusionOk="0">
                  <a:moveTo>
                    <a:pt x="0" y="0"/>
                  </a:moveTo>
                  <a:lnTo>
                    <a:pt x="0" y="207180"/>
                  </a:lnTo>
                  <a:lnTo>
                    <a:pt x="1033" y="207119"/>
                  </a:lnTo>
                  <a:lnTo>
                    <a:pt x="103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8847384" y="2438574"/>
              <a:ext cx="28752" cy="5701456"/>
            </a:xfrm>
            <a:custGeom>
              <a:avLst/>
              <a:gdLst/>
              <a:ahLst/>
              <a:cxnLst/>
              <a:rect l="l" t="t" r="r" b="b"/>
              <a:pathLst>
                <a:path w="1035" h="205236" extrusionOk="0">
                  <a:moveTo>
                    <a:pt x="1" y="0"/>
                  </a:moveTo>
                  <a:lnTo>
                    <a:pt x="1" y="205236"/>
                  </a:lnTo>
                  <a:lnTo>
                    <a:pt x="1034" y="205053"/>
                  </a:lnTo>
                  <a:lnTo>
                    <a:pt x="1034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0387146" y="3194940"/>
              <a:ext cx="27030" cy="4188724"/>
            </a:xfrm>
            <a:custGeom>
              <a:avLst/>
              <a:gdLst/>
              <a:ahLst/>
              <a:cxnLst/>
              <a:rect l="l" t="t" r="r" b="b"/>
              <a:pathLst>
                <a:path w="973" h="150782" extrusionOk="0">
                  <a:moveTo>
                    <a:pt x="0" y="0"/>
                  </a:moveTo>
                  <a:lnTo>
                    <a:pt x="0" y="150782"/>
                  </a:lnTo>
                  <a:lnTo>
                    <a:pt x="972" y="149809"/>
                  </a:lnTo>
                  <a:lnTo>
                    <a:pt x="972" y="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8524941" y="2408183"/>
              <a:ext cx="28725" cy="5763933"/>
            </a:xfrm>
            <a:custGeom>
              <a:avLst/>
              <a:gdLst/>
              <a:ahLst/>
              <a:cxnLst/>
              <a:rect l="l" t="t" r="r" b="b"/>
              <a:pathLst>
                <a:path w="1034" h="207485" extrusionOk="0">
                  <a:moveTo>
                    <a:pt x="0" y="1"/>
                  </a:moveTo>
                  <a:lnTo>
                    <a:pt x="0" y="207484"/>
                  </a:lnTo>
                  <a:lnTo>
                    <a:pt x="1033" y="20742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1195822" y="4565856"/>
              <a:ext cx="28752" cy="1448588"/>
            </a:xfrm>
            <a:custGeom>
              <a:avLst/>
              <a:gdLst/>
              <a:ahLst/>
              <a:cxnLst/>
              <a:rect l="l" t="t" r="r" b="b"/>
              <a:pathLst>
                <a:path w="1035" h="52145" extrusionOk="0">
                  <a:moveTo>
                    <a:pt x="1" y="0"/>
                  </a:moveTo>
                  <a:lnTo>
                    <a:pt x="1" y="52145"/>
                  </a:lnTo>
                  <a:cubicBezTo>
                    <a:pt x="366" y="50686"/>
                    <a:pt x="669" y="49227"/>
                    <a:pt x="1034" y="47769"/>
                  </a:cubicBezTo>
                  <a:lnTo>
                    <a:pt x="1034" y="4376"/>
                  </a:lnTo>
                  <a:cubicBezTo>
                    <a:pt x="669" y="2857"/>
                    <a:pt x="366" y="139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6662737" y="2967006"/>
              <a:ext cx="28725" cy="4646261"/>
            </a:xfrm>
            <a:custGeom>
              <a:avLst/>
              <a:gdLst/>
              <a:ahLst/>
              <a:cxnLst/>
              <a:rect l="l" t="t" r="r" b="b"/>
              <a:pathLst>
                <a:path w="1034" h="167252" extrusionOk="0">
                  <a:moveTo>
                    <a:pt x="1033" y="1"/>
                  </a:moveTo>
                  <a:lnTo>
                    <a:pt x="0" y="730"/>
                  </a:lnTo>
                  <a:lnTo>
                    <a:pt x="0" y="166462"/>
                  </a:lnTo>
                  <a:lnTo>
                    <a:pt x="1033" y="16725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7473107" y="2548305"/>
              <a:ext cx="28725" cy="5481994"/>
            </a:xfrm>
            <a:custGeom>
              <a:avLst/>
              <a:gdLst/>
              <a:ahLst/>
              <a:cxnLst/>
              <a:rect l="l" t="t" r="r" b="b"/>
              <a:pathLst>
                <a:path w="1034" h="197336" extrusionOk="0">
                  <a:moveTo>
                    <a:pt x="1034" y="1"/>
                  </a:moveTo>
                  <a:lnTo>
                    <a:pt x="1" y="365"/>
                  </a:lnTo>
                  <a:lnTo>
                    <a:pt x="1" y="197031"/>
                  </a:lnTo>
                  <a:lnTo>
                    <a:pt x="1034" y="19733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392073" y="2575335"/>
              <a:ext cx="28725" cy="5427934"/>
            </a:xfrm>
            <a:custGeom>
              <a:avLst/>
              <a:gdLst/>
              <a:ahLst/>
              <a:cxnLst/>
              <a:rect l="l" t="t" r="r" b="b"/>
              <a:pathLst>
                <a:path w="1034" h="195390" extrusionOk="0">
                  <a:moveTo>
                    <a:pt x="1034" y="0"/>
                  </a:moveTo>
                  <a:lnTo>
                    <a:pt x="0" y="426"/>
                  </a:lnTo>
                  <a:lnTo>
                    <a:pt x="0" y="195025"/>
                  </a:lnTo>
                  <a:cubicBezTo>
                    <a:pt x="304" y="195147"/>
                    <a:pt x="669" y="195268"/>
                    <a:pt x="1034" y="195390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7554142" y="2522998"/>
              <a:ext cx="28725" cy="5532609"/>
            </a:xfrm>
            <a:custGeom>
              <a:avLst/>
              <a:gdLst/>
              <a:ahLst/>
              <a:cxnLst/>
              <a:rect l="l" t="t" r="r" b="b"/>
              <a:pathLst>
                <a:path w="1034" h="199158" extrusionOk="0">
                  <a:moveTo>
                    <a:pt x="1034" y="0"/>
                  </a:moveTo>
                  <a:lnTo>
                    <a:pt x="1" y="304"/>
                  </a:lnTo>
                  <a:lnTo>
                    <a:pt x="1" y="198854"/>
                  </a:lnTo>
                  <a:lnTo>
                    <a:pt x="1034" y="19915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7635176" y="2501052"/>
              <a:ext cx="28752" cy="5578196"/>
            </a:xfrm>
            <a:custGeom>
              <a:avLst/>
              <a:gdLst/>
              <a:ahLst/>
              <a:cxnLst/>
              <a:rect l="l" t="t" r="r" b="b"/>
              <a:pathLst>
                <a:path w="1035" h="200799" extrusionOk="0">
                  <a:moveTo>
                    <a:pt x="1034" y="0"/>
                  </a:moveTo>
                  <a:lnTo>
                    <a:pt x="1" y="243"/>
                  </a:lnTo>
                  <a:lnTo>
                    <a:pt x="1" y="200495"/>
                  </a:lnTo>
                  <a:lnTo>
                    <a:pt x="1034" y="200799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7067908" y="2717152"/>
              <a:ext cx="28725" cy="5145995"/>
            </a:xfrm>
            <a:custGeom>
              <a:avLst/>
              <a:gdLst/>
              <a:ahLst/>
              <a:cxnLst/>
              <a:rect l="l" t="t" r="r" b="b"/>
              <a:pathLst>
                <a:path w="1034" h="185241" extrusionOk="0">
                  <a:moveTo>
                    <a:pt x="1034" y="0"/>
                  </a:moveTo>
                  <a:lnTo>
                    <a:pt x="1" y="486"/>
                  </a:lnTo>
                  <a:lnTo>
                    <a:pt x="1" y="184694"/>
                  </a:lnTo>
                  <a:lnTo>
                    <a:pt x="1034" y="18524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7148942" y="2676621"/>
              <a:ext cx="28752" cy="5225362"/>
            </a:xfrm>
            <a:custGeom>
              <a:avLst/>
              <a:gdLst/>
              <a:ahLst/>
              <a:cxnLst/>
              <a:rect l="l" t="t" r="r" b="b"/>
              <a:pathLst>
                <a:path w="1035" h="188098" extrusionOk="0">
                  <a:moveTo>
                    <a:pt x="1034" y="1"/>
                  </a:moveTo>
                  <a:lnTo>
                    <a:pt x="1" y="487"/>
                  </a:lnTo>
                  <a:lnTo>
                    <a:pt x="1" y="187611"/>
                  </a:lnTo>
                  <a:lnTo>
                    <a:pt x="1034" y="188097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7230004" y="2641174"/>
              <a:ext cx="28725" cy="5297952"/>
            </a:xfrm>
            <a:custGeom>
              <a:avLst/>
              <a:gdLst/>
              <a:ahLst/>
              <a:cxnLst/>
              <a:rect l="l" t="t" r="r" b="b"/>
              <a:pathLst>
                <a:path w="1034" h="190711" extrusionOk="0">
                  <a:moveTo>
                    <a:pt x="1033" y="0"/>
                  </a:moveTo>
                  <a:lnTo>
                    <a:pt x="0" y="426"/>
                  </a:lnTo>
                  <a:lnTo>
                    <a:pt x="0" y="190224"/>
                  </a:lnTo>
                  <a:lnTo>
                    <a:pt x="1033" y="19071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7716238" y="2480772"/>
              <a:ext cx="28725" cy="5618727"/>
            </a:xfrm>
            <a:custGeom>
              <a:avLst/>
              <a:gdLst/>
              <a:ahLst/>
              <a:cxnLst/>
              <a:rect l="l" t="t" r="r" b="b"/>
              <a:pathLst>
                <a:path w="1034" h="202258" extrusionOk="0">
                  <a:moveTo>
                    <a:pt x="1033" y="1"/>
                  </a:moveTo>
                  <a:lnTo>
                    <a:pt x="0" y="244"/>
                  </a:lnTo>
                  <a:lnTo>
                    <a:pt x="0" y="202015"/>
                  </a:lnTo>
                  <a:lnTo>
                    <a:pt x="973" y="20225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7311039" y="2607393"/>
              <a:ext cx="28725" cy="5365485"/>
            </a:xfrm>
            <a:custGeom>
              <a:avLst/>
              <a:gdLst/>
              <a:ahLst/>
              <a:cxnLst/>
              <a:rect l="l" t="t" r="r" b="b"/>
              <a:pathLst>
                <a:path w="1034" h="193142" extrusionOk="0">
                  <a:moveTo>
                    <a:pt x="1033" y="1"/>
                  </a:moveTo>
                  <a:lnTo>
                    <a:pt x="0" y="426"/>
                  </a:lnTo>
                  <a:lnTo>
                    <a:pt x="0" y="192716"/>
                  </a:lnTo>
                  <a:lnTo>
                    <a:pt x="1033" y="193142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8119742" y="2416628"/>
              <a:ext cx="28725" cy="5747043"/>
            </a:xfrm>
            <a:custGeom>
              <a:avLst/>
              <a:gdLst/>
              <a:ahLst/>
              <a:cxnLst/>
              <a:rect l="l" t="t" r="r" b="b"/>
              <a:pathLst>
                <a:path w="1034" h="206877" extrusionOk="0">
                  <a:moveTo>
                    <a:pt x="1033" y="0"/>
                  </a:moveTo>
                  <a:cubicBezTo>
                    <a:pt x="729" y="0"/>
                    <a:pt x="365" y="0"/>
                    <a:pt x="0" y="61"/>
                  </a:cubicBezTo>
                  <a:lnTo>
                    <a:pt x="0" y="206755"/>
                  </a:lnTo>
                  <a:lnTo>
                    <a:pt x="1033" y="2068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8281811" y="2406488"/>
              <a:ext cx="28725" cy="5767295"/>
            </a:xfrm>
            <a:custGeom>
              <a:avLst/>
              <a:gdLst/>
              <a:ahLst/>
              <a:cxnLst/>
              <a:rect l="l" t="t" r="r" b="b"/>
              <a:pathLst>
                <a:path w="1034" h="207606" extrusionOk="0">
                  <a:moveTo>
                    <a:pt x="1" y="1"/>
                  </a:moveTo>
                  <a:lnTo>
                    <a:pt x="1" y="207545"/>
                  </a:lnTo>
                  <a:lnTo>
                    <a:pt x="1034" y="207606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8200777" y="2409878"/>
              <a:ext cx="28725" cy="5758850"/>
            </a:xfrm>
            <a:custGeom>
              <a:avLst/>
              <a:gdLst/>
              <a:ahLst/>
              <a:cxnLst/>
              <a:rect l="l" t="t" r="r" b="b"/>
              <a:pathLst>
                <a:path w="1034" h="207302" extrusionOk="0">
                  <a:moveTo>
                    <a:pt x="1034" y="0"/>
                  </a:moveTo>
                  <a:lnTo>
                    <a:pt x="0" y="61"/>
                  </a:lnTo>
                  <a:lnTo>
                    <a:pt x="0" y="207241"/>
                  </a:lnTo>
                  <a:lnTo>
                    <a:pt x="1034" y="207302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7797272" y="2462215"/>
              <a:ext cx="27030" cy="5654175"/>
            </a:xfrm>
            <a:custGeom>
              <a:avLst/>
              <a:gdLst/>
              <a:ahLst/>
              <a:cxnLst/>
              <a:rect l="l" t="t" r="r" b="b"/>
              <a:pathLst>
                <a:path w="973" h="203534" extrusionOk="0">
                  <a:moveTo>
                    <a:pt x="973" y="0"/>
                  </a:moveTo>
                  <a:lnTo>
                    <a:pt x="0" y="243"/>
                  </a:lnTo>
                  <a:lnTo>
                    <a:pt x="0" y="203351"/>
                  </a:lnTo>
                  <a:lnTo>
                    <a:pt x="973" y="20353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8362845" y="2404822"/>
              <a:ext cx="28725" cy="5768961"/>
            </a:xfrm>
            <a:custGeom>
              <a:avLst/>
              <a:gdLst/>
              <a:ahLst/>
              <a:cxnLst/>
              <a:rect l="l" t="t" r="r" b="b"/>
              <a:pathLst>
                <a:path w="1034" h="207666" extrusionOk="0">
                  <a:moveTo>
                    <a:pt x="1" y="0"/>
                  </a:moveTo>
                  <a:lnTo>
                    <a:pt x="1" y="207666"/>
                  </a:lnTo>
                  <a:lnTo>
                    <a:pt x="1034" y="20766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7876612" y="2447020"/>
              <a:ext cx="28725" cy="5684566"/>
            </a:xfrm>
            <a:custGeom>
              <a:avLst/>
              <a:gdLst/>
              <a:ahLst/>
              <a:cxnLst/>
              <a:rect l="l" t="t" r="r" b="b"/>
              <a:pathLst>
                <a:path w="1034" h="204628" extrusionOk="0">
                  <a:moveTo>
                    <a:pt x="1034" y="0"/>
                  </a:moveTo>
                  <a:lnTo>
                    <a:pt x="1" y="183"/>
                  </a:lnTo>
                  <a:lnTo>
                    <a:pt x="1" y="204445"/>
                  </a:lnTo>
                  <a:lnTo>
                    <a:pt x="1034" y="20462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8038708" y="2423379"/>
              <a:ext cx="28725" cy="5731847"/>
            </a:xfrm>
            <a:custGeom>
              <a:avLst/>
              <a:gdLst/>
              <a:ahLst/>
              <a:cxnLst/>
              <a:rect l="l" t="t" r="r" b="b"/>
              <a:pathLst>
                <a:path w="1034" h="206330" extrusionOk="0">
                  <a:moveTo>
                    <a:pt x="1033" y="1"/>
                  </a:moveTo>
                  <a:lnTo>
                    <a:pt x="0" y="122"/>
                  </a:lnTo>
                  <a:lnTo>
                    <a:pt x="0" y="206208"/>
                  </a:lnTo>
                  <a:cubicBezTo>
                    <a:pt x="365" y="206269"/>
                    <a:pt x="729" y="206269"/>
                    <a:pt x="1033" y="206329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7957646" y="2435185"/>
              <a:ext cx="28752" cy="5709901"/>
            </a:xfrm>
            <a:custGeom>
              <a:avLst/>
              <a:gdLst/>
              <a:ahLst/>
              <a:cxnLst/>
              <a:rect l="l" t="t" r="r" b="b"/>
              <a:pathLst>
                <a:path w="1035" h="205540" extrusionOk="0">
                  <a:moveTo>
                    <a:pt x="1034" y="1"/>
                  </a:moveTo>
                  <a:lnTo>
                    <a:pt x="1" y="122"/>
                  </a:lnTo>
                  <a:lnTo>
                    <a:pt x="1" y="205358"/>
                  </a:lnTo>
                  <a:lnTo>
                    <a:pt x="1034" y="20554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6097136" y="3517411"/>
              <a:ext cx="28725" cy="3543783"/>
            </a:xfrm>
            <a:custGeom>
              <a:avLst/>
              <a:gdLst/>
              <a:ahLst/>
              <a:cxnLst/>
              <a:rect l="l" t="t" r="r" b="b"/>
              <a:pathLst>
                <a:path w="1034" h="127566" extrusionOk="0">
                  <a:moveTo>
                    <a:pt x="1034" y="0"/>
                  </a:moveTo>
                  <a:cubicBezTo>
                    <a:pt x="669" y="487"/>
                    <a:pt x="305" y="912"/>
                    <a:pt x="1" y="1337"/>
                  </a:cubicBezTo>
                  <a:lnTo>
                    <a:pt x="1" y="126229"/>
                  </a:lnTo>
                  <a:cubicBezTo>
                    <a:pt x="305" y="126654"/>
                    <a:pt x="669" y="127140"/>
                    <a:pt x="1034" y="127566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5854033" y="3883773"/>
              <a:ext cx="28725" cy="2811058"/>
            </a:xfrm>
            <a:custGeom>
              <a:avLst/>
              <a:gdLst/>
              <a:ahLst/>
              <a:cxnLst/>
              <a:rect l="l" t="t" r="r" b="b"/>
              <a:pathLst>
                <a:path w="1034" h="101190" extrusionOk="0">
                  <a:moveTo>
                    <a:pt x="1033" y="0"/>
                  </a:moveTo>
                  <a:lnTo>
                    <a:pt x="0" y="1884"/>
                  </a:lnTo>
                  <a:lnTo>
                    <a:pt x="0" y="99306"/>
                  </a:lnTo>
                  <a:lnTo>
                    <a:pt x="1033" y="10119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5935068" y="3748707"/>
              <a:ext cx="28725" cy="3082885"/>
            </a:xfrm>
            <a:custGeom>
              <a:avLst/>
              <a:gdLst/>
              <a:ahLst/>
              <a:cxnLst/>
              <a:rect l="l" t="t" r="r" b="b"/>
              <a:pathLst>
                <a:path w="1034" h="110975" extrusionOk="0">
                  <a:moveTo>
                    <a:pt x="1033" y="0"/>
                  </a:moveTo>
                  <a:cubicBezTo>
                    <a:pt x="669" y="547"/>
                    <a:pt x="365" y="1094"/>
                    <a:pt x="0" y="1641"/>
                  </a:cubicBezTo>
                  <a:lnTo>
                    <a:pt x="0" y="109333"/>
                  </a:lnTo>
                  <a:cubicBezTo>
                    <a:pt x="365" y="109880"/>
                    <a:pt x="669" y="110427"/>
                    <a:pt x="1033" y="110974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6016102" y="3627142"/>
              <a:ext cx="28725" cy="3324321"/>
            </a:xfrm>
            <a:custGeom>
              <a:avLst/>
              <a:gdLst/>
              <a:ahLst/>
              <a:cxnLst/>
              <a:rect l="l" t="t" r="r" b="b"/>
              <a:pathLst>
                <a:path w="1034" h="119666" extrusionOk="0">
                  <a:moveTo>
                    <a:pt x="1034" y="1"/>
                  </a:moveTo>
                  <a:lnTo>
                    <a:pt x="0" y="1459"/>
                  </a:lnTo>
                  <a:lnTo>
                    <a:pt x="0" y="118207"/>
                  </a:lnTo>
                  <a:lnTo>
                    <a:pt x="1034" y="11966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5610903" y="4456097"/>
              <a:ext cx="28725" cy="1666411"/>
            </a:xfrm>
            <a:custGeom>
              <a:avLst/>
              <a:gdLst/>
              <a:ahLst/>
              <a:cxnLst/>
              <a:rect l="l" t="t" r="r" b="b"/>
              <a:pathLst>
                <a:path w="1034" h="59986" extrusionOk="0">
                  <a:moveTo>
                    <a:pt x="1034" y="1"/>
                  </a:moveTo>
                  <a:cubicBezTo>
                    <a:pt x="669" y="1216"/>
                    <a:pt x="365" y="2432"/>
                    <a:pt x="1" y="3647"/>
                  </a:cubicBezTo>
                  <a:lnTo>
                    <a:pt x="1" y="56339"/>
                  </a:lnTo>
                  <a:cubicBezTo>
                    <a:pt x="365" y="57554"/>
                    <a:pt x="669" y="58770"/>
                    <a:pt x="1034" y="59985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5772971" y="4039091"/>
              <a:ext cx="28752" cy="2500422"/>
            </a:xfrm>
            <a:custGeom>
              <a:avLst/>
              <a:gdLst/>
              <a:ahLst/>
              <a:cxnLst/>
              <a:rect l="l" t="t" r="r" b="b"/>
              <a:pathLst>
                <a:path w="1035" h="90008" extrusionOk="0">
                  <a:moveTo>
                    <a:pt x="1034" y="1"/>
                  </a:moveTo>
                  <a:cubicBezTo>
                    <a:pt x="669" y="791"/>
                    <a:pt x="366" y="1459"/>
                    <a:pt x="1" y="2188"/>
                  </a:cubicBezTo>
                  <a:lnTo>
                    <a:pt x="1" y="87820"/>
                  </a:lnTo>
                  <a:cubicBezTo>
                    <a:pt x="366" y="88549"/>
                    <a:pt x="669" y="89278"/>
                    <a:pt x="1034" y="9000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6986874" y="2759350"/>
              <a:ext cx="28725" cy="5059905"/>
            </a:xfrm>
            <a:custGeom>
              <a:avLst/>
              <a:gdLst/>
              <a:ahLst/>
              <a:cxnLst/>
              <a:rect l="l" t="t" r="r" b="b"/>
              <a:pathLst>
                <a:path w="1034" h="182142" extrusionOk="0">
                  <a:moveTo>
                    <a:pt x="1034" y="1"/>
                  </a:moveTo>
                  <a:lnTo>
                    <a:pt x="1" y="608"/>
                  </a:lnTo>
                  <a:lnTo>
                    <a:pt x="1" y="181594"/>
                  </a:lnTo>
                  <a:lnTo>
                    <a:pt x="1034" y="18214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5529868" y="4800513"/>
              <a:ext cx="28725" cy="977578"/>
            </a:xfrm>
            <a:custGeom>
              <a:avLst/>
              <a:gdLst/>
              <a:ahLst/>
              <a:cxnLst/>
              <a:rect l="l" t="t" r="r" b="b"/>
              <a:pathLst>
                <a:path w="1034" h="35190" extrusionOk="0">
                  <a:moveTo>
                    <a:pt x="1034" y="1"/>
                  </a:moveTo>
                  <a:cubicBezTo>
                    <a:pt x="608" y="2553"/>
                    <a:pt x="244" y="5167"/>
                    <a:pt x="0" y="7780"/>
                  </a:cubicBezTo>
                  <a:lnTo>
                    <a:pt x="0" y="27410"/>
                  </a:lnTo>
                  <a:cubicBezTo>
                    <a:pt x="244" y="30023"/>
                    <a:pt x="608" y="32637"/>
                    <a:pt x="1034" y="3518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5691937" y="4224801"/>
              <a:ext cx="28725" cy="2130670"/>
            </a:xfrm>
            <a:custGeom>
              <a:avLst/>
              <a:gdLst/>
              <a:ahLst/>
              <a:cxnLst/>
              <a:rect l="l" t="t" r="r" b="b"/>
              <a:pathLst>
                <a:path w="1034" h="76698" extrusionOk="0">
                  <a:moveTo>
                    <a:pt x="1034" y="1"/>
                  </a:moveTo>
                  <a:cubicBezTo>
                    <a:pt x="669" y="852"/>
                    <a:pt x="365" y="1763"/>
                    <a:pt x="1" y="2675"/>
                  </a:cubicBezTo>
                  <a:lnTo>
                    <a:pt x="1" y="74024"/>
                  </a:lnTo>
                  <a:cubicBezTo>
                    <a:pt x="365" y="74936"/>
                    <a:pt x="669" y="75786"/>
                    <a:pt x="1034" y="7669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6178170" y="3419486"/>
              <a:ext cx="28725" cy="3741327"/>
            </a:xfrm>
            <a:custGeom>
              <a:avLst/>
              <a:gdLst/>
              <a:ahLst/>
              <a:cxnLst/>
              <a:rect l="l" t="t" r="r" b="b"/>
              <a:pathLst>
                <a:path w="1034" h="134677" extrusionOk="0">
                  <a:moveTo>
                    <a:pt x="1034" y="0"/>
                  </a:moveTo>
                  <a:lnTo>
                    <a:pt x="1" y="1216"/>
                  </a:lnTo>
                  <a:lnTo>
                    <a:pt x="1" y="133461"/>
                  </a:lnTo>
                  <a:lnTo>
                    <a:pt x="1034" y="1346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6824805" y="2855580"/>
              <a:ext cx="28725" cy="4869139"/>
            </a:xfrm>
            <a:custGeom>
              <a:avLst/>
              <a:gdLst/>
              <a:ahLst/>
              <a:cxnLst/>
              <a:rect l="l" t="t" r="r" b="b"/>
              <a:pathLst>
                <a:path w="1034" h="175275" extrusionOk="0">
                  <a:moveTo>
                    <a:pt x="1034" y="1"/>
                  </a:moveTo>
                  <a:lnTo>
                    <a:pt x="0" y="669"/>
                  </a:lnTo>
                  <a:lnTo>
                    <a:pt x="0" y="174606"/>
                  </a:lnTo>
                  <a:lnTo>
                    <a:pt x="1034" y="17527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6259205" y="3328312"/>
              <a:ext cx="28752" cy="3923675"/>
            </a:xfrm>
            <a:custGeom>
              <a:avLst/>
              <a:gdLst/>
              <a:ahLst/>
              <a:cxnLst/>
              <a:rect l="l" t="t" r="r" b="b"/>
              <a:pathLst>
                <a:path w="1035" h="141241" extrusionOk="0">
                  <a:moveTo>
                    <a:pt x="1034" y="1"/>
                  </a:moveTo>
                  <a:cubicBezTo>
                    <a:pt x="669" y="365"/>
                    <a:pt x="305" y="730"/>
                    <a:pt x="1" y="1095"/>
                  </a:cubicBezTo>
                  <a:lnTo>
                    <a:pt x="1" y="140146"/>
                  </a:lnTo>
                  <a:cubicBezTo>
                    <a:pt x="305" y="140511"/>
                    <a:pt x="669" y="140876"/>
                    <a:pt x="1034" y="141240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6743771" y="2909612"/>
              <a:ext cx="28725" cy="4761075"/>
            </a:xfrm>
            <a:custGeom>
              <a:avLst/>
              <a:gdLst/>
              <a:ahLst/>
              <a:cxnLst/>
              <a:rect l="l" t="t" r="r" b="b"/>
              <a:pathLst>
                <a:path w="1034" h="171385" extrusionOk="0">
                  <a:moveTo>
                    <a:pt x="1033" y="1"/>
                  </a:moveTo>
                  <a:lnTo>
                    <a:pt x="0" y="669"/>
                  </a:lnTo>
                  <a:lnTo>
                    <a:pt x="0" y="170655"/>
                  </a:lnTo>
                  <a:lnTo>
                    <a:pt x="1033" y="1713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6905840" y="2806632"/>
              <a:ext cx="28725" cy="4967036"/>
            </a:xfrm>
            <a:custGeom>
              <a:avLst/>
              <a:gdLst/>
              <a:ahLst/>
              <a:cxnLst/>
              <a:rect l="l" t="t" r="r" b="b"/>
              <a:pathLst>
                <a:path w="1034" h="178799" extrusionOk="0">
                  <a:moveTo>
                    <a:pt x="1034" y="0"/>
                  </a:moveTo>
                  <a:lnTo>
                    <a:pt x="1" y="608"/>
                  </a:lnTo>
                  <a:lnTo>
                    <a:pt x="1" y="178191"/>
                  </a:lnTo>
                  <a:lnTo>
                    <a:pt x="1034" y="17879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6583369" y="3027788"/>
              <a:ext cx="27058" cy="4523028"/>
            </a:xfrm>
            <a:custGeom>
              <a:avLst/>
              <a:gdLst/>
              <a:ahLst/>
              <a:cxnLst/>
              <a:rect l="l" t="t" r="r" b="b"/>
              <a:pathLst>
                <a:path w="974" h="162816" extrusionOk="0">
                  <a:moveTo>
                    <a:pt x="973" y="1"/>
                  </a:moveTo>
                  <a:cubicBezTo>
                    <a:pt x="669" y="305"/>
                    <a:pt x="304" y="548"/>
                    <a:pt x="1" y="852"/>
                  </a:cubicBezTo>
                  <a:lnTo>
                    <a:pt x="1" y="162025"/>
                  </a:lnTo>
                  <a:cubicBezTo>
                    <a:pt x="304" y="162268"/>
                    <a:pt x="669" y="162572"/>
                    <a:pt x="973" y="162815"/>
                  </a:cubicBez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6340267" y="3243889"/>
              <a:ext cx="28725" cy="4090827"/>
            </a:xfrm>
            <a:custGeom>
              <a:avLst/>
              <a:gdLst/>
              <a:ahLst/>
              <a:cxnLst/>
              <a:rect l="l" t="t" r="r" b="b"/>
              <a:pathLst>
                <a:path w="1034" h="147258" extrusionOk="0">
                  <a:moveTo>
                    <a:pt x="1033" y="1"/>
                  </a:moveTo>
                  <a:lnTo>
                    <a:pt x="0" y="1034"/>
                  </a:lnTo>
                  <a:lnTo>
                    <a:pt x="0" y="146224"/>
                  </a:lnTo>
                  <a:lnTo>
                    <a:pt x="1033" y="14725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6421301" y="3166244"/>
              <a:ext cx="28725" cy="4246117"/>
            </a:xfrm>
            <a:custGeom>
              <a:avLst/>
              <a:gdLst/>
              <a:ahLst/>
              <a:cxnLst/>
              <a:rect l="l" t="t" r="r" b="b"/>
              <a:pathLst>
                <a:path w="1034" h="152848" extrusionOk="0">
                  <a:moveTo>
                    <a:pt x="1033" y="0"/>
                  </a:moveTo>
                  <a:lnTo>
                    <a:pt x="0" y="973"/>
                  </a:lnTo>
                  <a:lnTo>
                    <a:pt x="0" y="151875"/>
                  </a:lnTo>
                  <a:lnTo>
                    <a:pt x="1033" y="15284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6502335" y="3095321"/>
              <a:ext cx="27030" cy="4389657"/>
            </a:xfrm>
            <a:custGeom>
              <a:avLst/>
              <a:gdLst/>
              <a:ahLst/>
              <a:cxnLst/>
              <a:rect l="l" t="t" r="r" b="b"/>
              <a:pathLst>
                <a:path w="973" h="158015" extrusionOk="0">
                  <a:moveTo>
                    <a:pt x="973" y="1"/>
                  </a:moveTo>
                  <a:lnTo>
                    <a:pt x="0" y="852"/>
                  </a:lnTo>
                  <a:lnTo>
                    <a:pt x="0" y="157102"/>
                  </a:lnTo>
                  <a:lnTo>
                    <a:pt x="973" y="1580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8" name="Google Shape;1258;p30"/>
          <p:cNvSpPr/>
          <p:nvPr/>
        </p:nvSpPr>
        <p:spPr>
          <a:xfrm flipH="1">
            <a:off x="9741361" y="4127108"/>
            <a:ext cx="5575928" cy="5521960"/>
          </a:xfrm>
          <a:custGeom>
            <a:avLst/>
            <a:gdLst/>
            <a:ahLst/>
            <a:cxnLst/>
            <a:rect l="l" t="t" r="r" b="b"/>
            <a:pathLst>
              <a:path w="150538" h="149081" extrusionOk="0">
                <a:moveTo>
                  <a:pt x="75299" y="1"/>
                </a:moveTo>
                <a:cubicBezTo>
                  <a:pt x="33669" y="1"/>
                  <a:pt x="0" y="33366"/>
                  <a:pt x="0" y="74510"/>
                </a:cubicBezTo>
                <a:cubicBezTo>
                  <a:pt x="0" y="115715"/>
                  <a:pt x="33669" y="149080"/>
                  <a:pt x="75299" y="149080"/>
                </a:cubicBezTo>
                <a:cubicBezTo>
                  <a:pt x="116869" y="149080"/>
                  <a:pt x="150538" y="115715"/>
                  <a:pt x="150538" y="74510"/>
                </a:cubicBezTo>
                <a:cubicBezTo>
                  <a:pt x="150538" y="33366"/>
                  <a:pt x="116869" y="1"/>
                  <a:pt x="75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9" name="Google Shape;1259;p30"/>
          <p:cNvSpPr/>
          <p:nvPr/>
        </p:nvSpPr>
        <p:spPr>
          <a:xfrm flipH="1">
            <a:off x="8669777" y="5638724"/>
            <a:ext cx="2665324" cy="2561760"/>
          </a:xfrm>
          <a:custGeom>
            <a:avLst/>
            <a:gdLst/>
            <a:ahLst/>
            <a:cxnLst/>
            <a:rect l="l" t="t" r="r" b="b"/>
            <a:pathLst>
              <a:path w="71958" h="69162" extrusionOk="0">
                <a:moveTo>
                  <a:pt x="35979" y="0"/>
                </a:moveTo>
                <a:cubicBezTo>
                  <a:pt x="16106" y="0"/>
                  <a:pt x="1" y="15498"/>
                  <a:pt x="1" y="34581"/>
                </a:cubicBezTo>
                <a:cubicBezTo>
                  <a:pt x="1" y="53725"/>
                  <a:pt x="16106" y="69161"/>
                  <a:pt x="35979" y="69161"/>
                </a:cubicBezTo>
                <a:cubicBezTo>
                  <a:pt x="55852" y="69161"/>
                  <a:pt x="71957" y="53725"/>
                  <a:pt x="71957" y="34581"/>
                </a:cubicBezTo>
                <a:cubicBezTo>
                  <a:pt x="71957" y="15498"/>
                  <a:pt x="55852" y="0"/>
                  <a:pt x="359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0" name="Google Shape;1260;p30"/>
          <p:cNvSpPr txBox="1"/>
          <p:nvPr/>
        </p:nvSpPr>
        <p:spPr>
          <a:xfrm>
            <a:off x="960000" y="4476533"/>
            <a:ext cx="4553600" cy="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/>
              </a:rPr>
              <a:t>Slidesgo</a:t>
            </a:r>
            <a:r>
              <a:rPr lang="en" sz="1600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/>
              </a:rPr>
              <a:t>Flaticon</a:t>
            </a:r>
            <a:r>
              <a:rPr lang="en" sz="1600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/>
              </a:rPr>
              <a:t>Freepik</a:t>
            </a:r>
            <a:r>
              <a:rPr lang="en" sz="1600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600">
              <a:solidFill>
                <a:schemeClr val="hlink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sz="1600" u="sng">
              <a:solidFill>
                <a:schemeClr val="hlink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11985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952700" y="1422333"/>
            <a:ext cx="10286400" cy="4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/>
            </a:lvl1pPr>
            <a:lvl2pPr marL="1219170" lvl="1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960000" y="515033"/>
            <a:ext cx="10286400" cy="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5903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1"/>
          <p:cNvSpPr txBox="1">
            <a:spLocks noGrp="1"/>
          </p:cNvSpPr>
          <p:nvPr>
            <p:ph type="title"/>
          </p:nvPr>
        </p:nvSpPr>
        <p:spPr>
          <a:xfrm>
            <a:off x="2392200" y="515033"/>
            <a:ext cx="7407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263" name="Google Shape;1263;p31"/>
          <p:cNvSpPr txBox="1">
            <a:spLocks noGrp="1"/>
          </p:cNvSpPr>
          <p:nvPr>
            <p:ph type="subTitle" idx="1"/>
          </p:nvPr>
        </p:nvSpPr>
        <p:spPr>
          <a:xfrm>
            <a:off x="2229984" y="2968900"/>
            <a:ext cx="33580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264" name="Google Shape;1264;p31"/>
          <p:cNvSpPr txBox="1">
            <a:spLocks noGrp="1"/>
          </p:cNvSpPr>
          <p:nvPr>
            <p:ph type="subTitle" idx="2"/>
          </p:nvPr>
        </p:nvSpPr>
        <p:spPr>
          <a:xfrm>
            <a:off x="2230000" y="3515300"/>
            <a:ext cx="3358000" cy="2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265" name="Google Shape;1265;p31"/>
          <p:cNvSpPr txBox="1">
            <a:spLocks noGrp="1"/>
          </p:cNvSpPr>
          <p:nvPr>
            <p:ph type="subTitle" idx="3"/>
          </p:nvPr>
        </p:nvSpPr>
        <p:spPr>
          <a:xfrm>
            <a:off x="6604000" y="2968900"/>
            <a:ext cx="3358000" cy="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266" name="Google Shape;1266;p31"/>
          <p:cNvSpPr txBox="1">
            <a:spLocks noGrp="1"/>
          </p:cNvSpPr>
          <p:nvPr>
            <p:ph type="subTitle" idx="4"/>
          </p:nvPr>
        </p:nvSpPr>
        <p:spPr>
          <a:xfrm>
            <a:off x="6604003" y="3515300"/>
            <a:ext cx="3358000" cy="2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95038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41016B-DF33-484B-9C2F-01CAB937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0FBFDF-F6F9-1E49-9677-C3CF0120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8B878B1-3B34-8245-BF7C-E26F789E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3686-27F0-D24C-8147-2DAB5905D861}" type="datetimeFigureOut">
              <a:t>25.09.2020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B0164-F30B-6C4C-A8EF-EBB8ED43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0A179C-3143-CE4B-8797-BABB67B5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D944-2239-AC4D-8786-D59742C45414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8784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00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3330567" y="515033"/>
            <a:ext cx="5530400" cy="13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2230000" y="3972633"/>
            <a:ext cx="33580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2230000" y="4408667"/>
            <a:ext cx="3358000" cy="17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6604000" y="3972633"/>
            <a:ext cx="3358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6604003" y="4408667"/>
            <a:ext cx="3358000" cy="17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 flipH="1">
            <a:off x="-702655" y="5316167"/>
            <a:ext cx="2286500" cy="2333933"/>
            <a:chOff x="4166775" y="238125"/>
            <a:chExt cx="1714875" cy="1750450"/>
          </a:xfrm>
        </p:grpSpPr>
        <p:sp>
          <p:nvSpPr>
            <p:cNvPr id="160" name="Google Shape;160;p5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" name="Google Shape;184;p5"/>
          <p:cNvSpPr/>
          <p:nvPr/>
        </p:nvSpPr>
        <p:spPr>
          <a:xfrm rot="10800000" flipH="1">
            <a:off x="660051" y="5892533"/>
            <a:ext cx="1181200" cy="1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570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970200" y="511967"/>
            <a:ext cx="102516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grpSp>
        <p:nvGrpSpPr>
          <p:cNvPr id="187" name="Google Shape;187;p6"/>
          <p:cNvGrpSpPr/>
          <p:nvPr/>
        </p:nvGrpSpPr>
        <p:grpSpPr>
          <a:xfrm>
            <a:off x="3353334" y="5562001"/>
            <a:ext cx="5485333" cy="5560700"/>
            <a:chOff x="572800" y="1260325"/>
            <a:chExt cx="4114000" cy="4170525"/>
          </a:xfrm>
        </p:grpSpPr>
        <p:sp>
          <p:nvSpPr>
            <p:cNvPr id="188" name="Google Shape;188;p6"/>
            <p:cNvSpPr/>
            <p:nvPr/>
          </p:nvSpPr>
          <p:spPr>
            <a:xfrm>
              <a:off x="3546325" y="1472725"/>
              <a:ext cx="26175" cy="3745725"/>
            </a:xfrm>
            <a:custGeom>
              <a:avLst/>
              <a:gdLst/>
              <a:ahLst/>
              <a:cxnLst/>
              <a:rect l="l" t="t" r="r" b="b"/>
              <a:pathLst>
                <a:path w="1047" h="149829" extrusionOk="0">
                  <a:moveTo>
                    <a:pt x="0" y="1"/>
                  </a:moveTo>
                  <a:lnTo>
                    <a:pt x="0" y="149829"/>
                  </a:lnTo>
                  <a:lnTo>
                    <a:pt x="1047" y="149326"/>
                  </a:lnTo>
                  <a:lnTo>
                    <a:pt x="1047" y="5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472050" y="1438200"/>
              <a:ext cx="26175" cy="3814775"/>
            </a:xfrm>
            <a:custGeom>
              <a:avLst/>
              <a:gdLst/>
              <a:ahLst/>
              <a:cxnLst/>
              <a:rect l="l" t="t" r="r" b="b"/>
              <a:pathLst>
                <a:path w="1047" h="152591" extrusionOk="0">
                  <a:moveTo>
                    <a:pt x="0" y="1"/>
                  </a:moveTo>
                  <a:lnTo>
                    <a:pt x="0" y="152591"/>
                  </a:lnTo>
                  <a:lnTo>
                    <a:pt x="1046" y="152130"/>
                  </a:lnTo>
                  <a:lnTo>
                    <a:pt x="1046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099550" y="1313700"/>
              <a:ext cx="26200" cy="4064825"/>
            </a:xfrm>
            <a:custGeom>
              <a:avLst/>
              <a:gdLst/>
              <a:ahLst/>
              <a:cxnLst/>
              <a:rect l="l" t="t" r="r" b="b"/>
              <a:pathLst>
                <a:path w="1048" h="162593" extrusionOk="0">
                  <a:moveTo>
                    <a:pt x="1" y="0"/>
                  </a:moveTo>
                  <a:lnTo>
                    <a:pt x="1" y="162593"/>
                  </a:lnTo>
                  <a:lnTo>
                    <a:pt x="1047" y="162300"/>
                  </a:lnTo>
                  <a:lnTo>
                    <a:pt x="1047" y="251"/>
                  </a:lnTo>
                  <a:cubicBezTo>
                    <a:pt x="712" y="168"/>
                    <a:pt x="378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322425" y="1379600"/>
              <a:ext cx="26175" cy="3933025"/>
            </a:xfrm>
            <a:custGeom>
              <a:avLst/>
              <a:gdLst/>
              <a:ahLst/>
              <a:cxnLst/>
              <a:rect l="l" t="t" r="r" b="b"/>
              <a:pathLst>
                <a:path w="1047" h="157321" extrusionOk="0">
                  <a:moveTo>
                    <a:pt x="0" y="1"/>
                  </a:moveTo>
                  <a:lnTo>
                    <a:pt x="0" y="157320"/>
                  </a:lnTo>
                  <a:cubicBezTo>
                    <a:pt x="377" y="157195"/>
                    <a:pt x="712" y="157069"/>
                    <a:pt x="1047" y="156944"/>
                  </a:cubicBezTo>
                  <a:lnTo>
                    <a:pt x="1047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173850" y="1332525"/>
              <a:ext cx="26175" cy="4026125"/>
            </a:xfrm>
            <a:custGeom>
              <a:avLst/>
              <a:gdLst/>
              <a:ahLst/>
              <a:cxnLst/>
              <a:rect l="l" t="t" r="r" b="b"/>
              <a:pathLst>
                <a:path w="1047" h="161045" extrusionOk="0">
                  <a:moveTo>
                    <a:pt x="0" y="1"/>
                  </a:moveTo>
                  <a:lnTo>
                    <a:pt x="0" y="161045"/>
                  </a:lnTo>
                  <a:lnTo>
                    <a:pt x="1047" y="160752"/>
                  </a:lnTo>
                  <a:lnTo>
                    <a:pt x="1047" y="2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3248125" y="1354500"/>
              <a:ext cx="26200" cy="3983225"/>
            </a:xfrm>
            <a:custGeom>
              <a:avLst/>
              <a:gdLst/>
              <a:ahLst/>
              <a:cxnLst/>
              <a:rect l="l" t="t" r="r" b="b"/>
              <a:pathLst>
                <a:path w="1048" h="159329" extrusionOk="0">
                  <a:moveTo>
                    <a:pt x="1" y="0"/>
                  </a:moveTo>
                  <a:lnTo>
                    <a:pt x="1" y="159329"/>
                  </a:lnTo>
                  <a:lnTo>
                    <a:pt x="1047" y="158952"/>
                  </a:lnTo>
                  <a:lnTo>
                    <a:pt x="1047" y="3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397750" y="1406825"/>
              <a:ext cx="26175" cy="3877550"/>
            </a:xfrm>
            <a:custGeom>
              <a:avLst/>
              <a:gdLst/>
              <a:ahLst/>
              <a:cxnLst/>
              <a:rect l="l" t="t" r="r" b="b"/>
              <a:pathLst>
                <a:path w="1047" h="155102" extrusionOk="0">
                  <a:moveTo>
                    <a:pt x="1" y="0"/>
                  </a:moveTo>
                  <a:lnTo>
                    <a:pt x="1" y="155101"/>
                  </a:lnTo>
                  <a:lnTo>
                    <a:pt x="1047" y="154683"/>
                  </a:lnTo>
                  <a:lnTo>
                    <a:pt x="1047" y="419"/>
                  </a:lnTo>
                  <a:cubicBezTo>
                    <a:pt x="712" y="293"/>
                    <a:pt x="3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17750" y="1708150"/>
              <a:ext cx="26175" cy="3275925"/>
            </a:xfrm>
            <a:custGeom>
              <a:avLst/>
              <a:gdLst/>
              <a:ahLst/>
              <a:cxnLst/>
              <a:rect l="l" t="t" r="r" b="b"/>
              <a:pathLst>
                <a:path w="1047" h="131037" extrusionOk="0">
                  <a:moveTo>
                    <a:pt x="1" y="0"/>
                  </a:moveTo>
                  <a:lnTo>
                    <a:pt x="1" y="131037"/>
                  </a:lnTo>
                  <a:lnTo>
                    <a:pt x="1047" y="130200"/>
                  </a:lnTo>
                  <a:lnTo>
                    <a:pt x="1047" y="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3843475" y="1651650"/>
              <a:ext cx="26175" cy="3388925"/>
            </a:xfrm>
            <a:custGeom>
              <a:avLst/>
              <a:gdLst/>
              <a:ahLst/>
              <a:cxnLst/>
              <a:rect l="l" t="t" r="r" b="b"/>
              <a:pathLst>
                <a:path w="1047" h="135557" extrusionOk="0">
                  <a:moveTo>
                    <a:pt x="0" y="0"/>
                  </a:moveTo>
                  <a:lnTo>
                    <a:pt x="0" y="135557"/>
                  </a:lnTo>
                  <a:lnTo>
                    <a:pt x="1047" y="134762"/>
                  </a:lnTo>
                  <a:lnTo>
                    <a:pt x="1047" y="754"/>
                  </a:lnTo>
                  <a:cubicBezTo>
                    <a:pt x="670" y="502"/>
                    <a:pt x="335" y="2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3992050" y="1768825"/>
              <a:ext cx="26175" cy="3153525"/>
            </a:xfrm>
            <a:custGeom>
              <a:avLst/>
              <a:gdLst/>
              <a:ahLst/>
              <a:cxnLst/>
              <a:rect l="l" t="t" r="r" b="b"/>
              <a:pathLst>
                <a:path w="1047" h="126141" extrusionOk="0">
                  <a:moveTo>
                    <a:pt x="0" y="1"/>
                  </a:moveTo>
                  <a:lnTo>
                    <a:pt x="0" y="126141"/>
                  </a:lnTo>
                  <a:cubicBezTo>
                    <a:pt x="335" y="125848"/>
                    <a:pt x="712" y="125555"/>
                    <a:pt x="1046" y="125220"/>
                  </a:cubicBezTo>
                  <a:lnTo>
                    <a:pt x="1046" y="921"/>
                  </a:lnTo>
                  <a:cubicBezTo>
                    <a:pt x="712" y="628"/>
                    <a:pt x="335" y="29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769175" y="1600375"/>
              <a:ext cx="26200" cy="3490425"/>
            </a:xfrm>
            <a:custGeom>
              <a:avLst/>
              <a:gdLst/>
              <a:ahLst/>
              <a:cxnLst/>
              <a:rect l="l" t="t" r="r" b="b"/>
              <a:pathLst>
                <a:path w="1048" h="139617" extrusionOk="0">
                  <a:moveTo>
                    <a:pt x="1" y="1"/>
                  </a:moveTo>
                  <a:lnTo>
                    <a:pt x="1" y="139617"/>
                  </a:lnTo>
                  <a:cubicBezTo>
                    <a:pt x="336" y="139408"/>
                    <a:pt x="670" y="139156"/>
                    <a:pt x="1047" y="138947"/>
                  </a:cubicBezTo>
                  <a:lnTo>
                    <a:pt x="1047" y="712"/>
                  </a:lnTo>
                  <a:cubicBezTo>
                    <a:pt x="670" y="461"/>
                    <a:pt x="336" y="2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3694900" y="1554350"/>
              <a:ext cx="26175" cy="3583550"/>
            </a:xfrm>
            <a:custGeom>
              <a:avLst/>
              <a:gdLst/>
              <a:ahLst/>
              <a:cxnLst/>
              <a:rect l="l" t="t" r="r" b="b"/>
              <a:pathLst>
                <a:path w="1047" h="143342" extrusionOk="0">
                  <a:moveTo>
                    <a:pt x="0" y="0"/>
                  </a:moveTo>
                  <a:lnTo>
                    <a:pt x="0" y="143341"/>
                  </a:lnTo>
                  <a:cubicBezTo>
                    <a:pt x="335" y="143132"/>
                    <a:pt x="670" y="142923"/>
                    <a:pt x="1047" y="142713"/>
                  </a:cubicBezTo>
                  <a:lnTo>
                    <a:pt x="1047" y="628"/>
                  </a:lnTo>
                  <a:cubicBezTo>
                    <a:pt x="670" y="419"/>
                    <a:pt x="335" y="2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4066325" y="1835800"/>
              <a:ext cx="26175" cy="3019600"/>
            </a:xfrm>
            <a:custGeom>
              <a:avLst/>
              <a:gdLst/>
              <a:ahLst/>
              <a:cxnLst/>
              <a:rect l="l" t="t" r="r" b="b"/>
              <a:pathLst>
                <a:path w="1047" h="120784" extrusionOk="0">
                  <a:moveTo>
                    <a:pt x="1" y="0"/>
                  </a:moveTo>
                  <a:lnTo>
                    <a:pt x="1" y="120783"/>
                  </a:lnTo>
                  <a:lnTo>
                    <a:pt x="1047" y="119737"/>
                  </a:lnTo>
                  <a:lnTo>
                    <a:pt x="1047" y="1046"/>
                  </a:lnTo>
                  <a:cubicBezTo>
                    <a:pt x="712" y="712"/>
                    <a:pt x="335" y="3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620600" y="1511450"/>
              <a:ext cx="26200" cy="3668300"/>
            </a:xfrm>
            <a:custGeom>
              <a:avLst/>
              <a:gdLst/>
              <a:ahLst/>
              <a:cxnLst/>
              <a:rect l="l" t="t" r="r" b="b"/>
              <a:pathLst>
                <a:path w="1048" h="146732" extrusionOk="0">
                  <a:moveTo>
                    <a:pt x="1" y="0"/>
                  </a:moveTo>
                  <a:lnTo>
                    <a:pt x="1" y="146731"/>
                  </a:lnTo>
                  <a:cubicBezTo>
                    <a:pt x="336" y="146564"/>
                    <a:pt x="671" y="146355"/>
                    <a:pt x="1047" y="146145"/>
                  </a:cubicBezTo>
                  <a:lnTo>
                    <a:pt x="1047" y="586"/>
                  </a:lnTo>
                  <a:cubicBezTo>
                    <a:pt x="671" y="377"/>
                    <a:pt x="336" y="20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4437750" y="2310800"/>
              <a:ext cx="26200" cy="2069575"/>
            </a:xfrm>
            <a:custGeom>
              <a:avLst/>
              <a:gdLst/>
              <a:ahLst/>
              <a:cxnLst/>
              <a:rect l="l" t="t" r="r" b="b"/>
              <a:pathLst>
                <a:path w="1048" h="82783" extrusionOk="0">
                  <a:moveTo>
                    <a:pt x="1" y="1"/>
                  </a:moveTo>
                  <a:lnTo>
                    <a:pt x="1" y="82783"/>
                  </a:lnTo>
                  <a:cubicBezTo>
                    <a:pt x="377" y="82197"/>
                    <a:pt x="712" y="81569"/>
                    <a:pt x="1047" y="80899"/>
                  </a:cubicBezTo>
                  <a:lnTo>
                    <a:pt x="1047" y="1884"/>
                  </a:lnTo>
                  <a:cubicBezTo>
                    <a:pt x="712" y="1256"/>
                    <a:pt x="377" y="6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4363475" y="2190475"/>
              <a:ext cx="26175" cy="2310225"/>
            </a:xfrm>
            <a:custGeom>
              <a:avLst/>
              <a:gdLst/>
              <a:ahLst/>
              <a:cxnLst/>
              <a:rect l="l" t="t" r="r" b="b"/>
              <a:pathLst>
                <a:path w="1047" h="92409" extrusionOk="0">
                  <a:moveTo>
                    <a:pt x="0" y="1"/>
                  </a:moveTo>
                  <a:lnTo>
                    <a:pt x="0" y="92409"/>
                  </a:lnTo>
                  <a:cubicBezTo>
                    <a:pt x="377" y="91906"/>
                    <a:pt x="712" y="91362"/>
                    <a:pt x="1047" y="90818"/>
                  </a:cubicBezTo>
                  <a:lnTo>
                    <a:pt x="1047" y="1633"/>
                  </a:lnTo>
                  <a:cubicBezTo>
                    <a:pt x="712" y="1089"/>
                    <a:pt x="377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586325" y="2630975"/>
              <a:ext cx="26175" cy="1430300"/>
            </a:xfrm>
            <a:custGeom>
              <a:avLst/>
              <a:gdLst/>
              <a:ahLst/>
              <a:cxnLst/>
              <a:rect l="l" t="t" r="r" b="b"/>
              <a:pathLst>
                <a:path w="1047" h="57212" extrusionOk="0">
                  <a:moveTo>
                    <a:pt x="1" y="0"/>
                  </a:moveTo>
                  <a:lnTo>
                    <a:pt x="1" y="57211"/>
                  </a:lnTo>
                  <a:cubicBezTo>
                    <a:pt x="377" y="56207"/>
                    <a:pt x="712" y="55160"/>
                    <a:pt x="1047" y="54156"/>
                  </a:cubicBezTo>
                  <a:lnTo>
                    <a:pt x="1047" y="3055"/>
                  </a:lnTo>
                  <a:cubicBezTo>
                    <a:pt x="712" y="2009"/>
                    <a:pt x="377" y="96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512050" y="2453100"/>
              <a:ext cx="26175" cy="1784975"/>
            </a:xfrm>
            <a:custGeom>
              <a:avLst/>
              <a:gdLst/>
              <a:ahLst/>
              <a:cxnLst/>
              <a:rect l="l" t="t" r="r" b="b"/>
              <a:pathLst>
                <a:path w="1047" h="71399" extrusionOk="0">
                  <a:moveTo>
                    <a:pt x="0" y="0"/>
                  </a:moveTo>
                  <a:lnTo>
                    <a:pt x="0" y="71399"/>
                  </a:lnTo>
                  <a:cubicBezTo>
                    <a:pt x="377" y="70646"/>
                    <a:pt x="712" y="69892"/>
                    <a:pt x="1047" y="69097"/>
                  </a:cubicBezTo>
                  <a:lnTo>
                    <a:pt x="1047" y="2302"/>
                  </a:lnTo>
                  <a:cubicBezTo>
                    <a:pt x="712" y="1549"/>
                    <a:pt x="377" y="75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214900" y="1993775"/>
              <a:ext cx="26175" cy="2704675"/>
            </a:xfrm>
            <a:custGeom>
              <a:avLst/>
              <a:gdLst/>
              <a:ahLst/>
              <a:cxnLst/>
              <a:rect l="l" t="t" r="r" b="b"/>
              <a:pathLst>
                <a:path w="1047" h="108187" extrusionOk="0">
                  <a:moveTo>
                    <a:pt x="0" y="1"/>
                  </a:moveTo>
                  <a:lnTo>
                    <a:pt x="0" y="108187"/>
                  </a:lnTo>
                  <a:cubicBezTo>
                    <a:pt x="335" y="107768"/>
                    <a:pt x="712" y="107350"/>
                    <a:pt x="1047" y="106931"/>
                  </a:cubicBezTo>
                  <a:lnTo>
                    <a:pt x="1047" y="1256"/>
                  </a:lnTo>
                  <a:cubicBezTo>
                    <a:pt x="712" y="838"/>
                    <a:pt x="335" y="4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3025275" y="1298000"/>
              <a:ext cx="26175" cy="4095175"/>
            </a:xfrm>
            <a:custGeom>
              <a:avLst/>
              <a:gdLst/>
              <a:ahLst/>
              <a:cxnLst/>
              <a:rect l="l" t="t" r="r" b="b"/>
              <a:pathLst>
                <a:path w="1047" h="163807" extrusionOk="0">
                  <a:moveTo>
                    <a:pt x="1" y="0"/>
                  </a:moveTo>
                  <a:lnTo>
                    <a:pt x="1" y="163807"/>
                  </a:lnTo>
                  <a:lnTo>
                    <a:pt x="1047" y="163598"/>
                  </a:lnTo>
                  <a:lnTo>
                    <a:pt x="1047" y="210"/>
                  </a:lnTo>
                  <a:cubicBezTo>
                    <a:pt x="712" y="126"/>
                    <a:pt x="377" y="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140625" y="1911125"/>
              <a:ext cx="26175" cy="2868925"/>
            </a:xfrm>
            <a:custGeom>
              <a:avLst/>
              <a:gdLst/>
              <a:ahLst/>
              <a:cxnLst/>
              <a:rect l="l" t="t" r="r" b="b"/>
              <a:pathLst>
                <a:path w="1047" h="114757" extrusionOk="0">
                  <a:moveTo>
                    <a:pt x="0" y="0"/>
                  </a:moveTo>
                  <a:lnTo>
                    <a:pt x="0" y="114757"/>
                  </a:lnTo>
                  <a:cubicBezTo>
                    <a:pt x="335" y="114422"/>
                    <a:pt x="711" y="114045"/>
                    <a:pt x="1046" y="113669"/>
                  </a:cubicBezTo>
                  <a:lnTo>
                    <a:pt x="1046" y="1130"/>
                  </a:lnTo>
                  <a:cubicBezTo>
                    <a:pt x="711" y="754"/>
                    <a:pt x="335" y="37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289175" y="2085850"/>
              <a:ext cx="26200" cy="2519475"/>
            </a:xfrm>
            <a:custGeom>
              <a:avLst/>
              <a:gdLst/>
              <a:ahLst/>
              <a:cxnLst/>
              <a:rect l="l" t="t" r="r" b="b"/>
              <a:pathLst>
                <a:path w="1048" h="100779" extrusionOk="0">
                  <a:moveTo>
                    <a:pt x="1" y="1"/>
                  </a:moveTo>
                  <a:lnTo>
                    <a:pt x="1" y="100779"/>
                  </a:lnTo>
                  <a:cubicBezTo>
                    <a:pt x="336" y="100318"/>
                    <a:pt x="712" y="99816"/>
                    <a:pt x="1047" y="99356"/>
                  </a:cubicBezTo>
                  <a:lnTo>
                    <a:pt x="1047" y="1424"/>
                  </a:lnTo>
                  <a:cubicBezTo>
                    <a:pt x="712" y="963"/>
                    <a:pt x="336" y="4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2876700" y="1274975"/>
              <a:ext cx="26175" cy="4142275"/>
            </a:xfrm>
            <a:custGeom>
              <a:avLst/>
              <a:gdLst/>
              <a:ahLst/>
              <a:cxnLst/>
              <a:rect l="l" t="t" r="r" b="b"/>
              <a:pathLst>
                <a:path w="1047" h="165691" extrusionOk="0">
                  <a:moveTo>
                    <a:pt x="1" y="1"/>
                  </a:moveTo>
                  <a:lnTo>
                    <a:pt x="1" y="165690"/>
                  </a:lnTo>
                  <a:lnTo>
                    <a:pt x="1047" y="165565"/>
                  </a:lnTo>
                  <a:lnTo>
                    <a:pt x="104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951000" y="1285450"/>
              <a:ext cx="26175" cy="4121325"/>
            </a:xfrm>
            <a:custGeom>
              <a:avLst/>
              <a:gdLst/>
              <a:ahLst/>
              <a:cxnLst/>
              <a:rect l="l" t="t" r="r" b="b"/>
              <a:pathLst>
                <a:path w="1047" h="164853" extrusionOk="0">
                  <a:moveTo>
                    <a:pt x="0" y="0"/>
                  </a:moveTo>
                  <a:lnTo>
                    <a:pt x="0" y="164853"/>
                  </a:lnTo>
                  <a:lnTo>
                    <a:pt x="1046" y="164686"/>
                  </a:lnTo>
                  <a:lnTo>
                    <a:pt x="1046" y="168"/>
                  </a:lnTo>
                  <a:cubicBezTo>
                    <a:pt x="712" y="126"/>
                    <a:pt x="377" y="4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802425" y="1267650"/>
              <a:ext cx="26175" cy="4156925"/>
            </a:xfrm>
            <a:custGeom>
              <a:avLst/>
              <a:gdLst/>
              <a:ahLst/>
              <a:cxnLst/>
              <a:rect l="l" t="t" r="r" b="b"/>
              <a:pathLst>
                <a:path w="1047" h="166277" extrusionOk="0">
                  <a:moveTo>
                    <a:pt x="0" y="1"/>
                  </a:moveTo>
                  <a:lnTo>
                    <a:pt x="0" y="166276"/>
                  </a:lnTo>
                  <a:lnTo>
                    <a:pt x="1046" y="166151"/>
                  </a:lnTo>
                  <a:lnTo>
                    <a:pt x="1046" y="84"/>
                  </a:lnTo>
                  <a:cubicBezTo>
                    <a:pt x="712" y="43"/>
                    <a:pt x="37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728125" y="1262425"/>
              <a:ext cx="26200" cy="4166325"/>
            </a:xfrm>
            <a:custGeom>
              <a:avLst/>
              <a:gdLst/>
              <a:ahLst/>
              <a:cxnLst/>
              <a:rect l="l" t="t" r="r" b="b"/>
              <a:pathLst>
                <a:path w="1048" h="166653" extrusionOk="0">
                  <a:moveTo>
                    <a:pt x="1" y="1"/>
                  </a:moveTo>
                  <a:lnTo>
                    <a:pt x="1" y="166653"/>
                  </a:lnTo>
                  <a:lnTo>
                    <a:pt x="1047" y="166611"/>
                  </a:lnTo>
                  <a:lnTo>
                    <a:pt x="1047" y="84"/>
                  </a:lnTo>
                  <a:cubicBezTo>
                    <a:pt x="712" y="84"/>
                    <a:pt x="37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653850" y="1260325"/>
              <a:ext cx="26175" cy="4170525"/>
            </a:xfrm>
            <a:custGeom>
              <a:avLst/>
              <a:gdLst/>
              <a:ahLst/>
              <a:cxnLst/>
              <a:rect l="l" t="t" r="r" b="b"/>
              <a:pathLst>
                <a:path w="1047" h="166821" extrusionOk="0">
                  <a:moveTo>
                    <a:pt x="0" y="1"/>
                  </a:moveTo>
                  <a:lnTo>
                    <a:pt x="0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660625" y="2883125"/>
              <a:ext cx="26175" cy="925975"/>
            </a:xfrm>
            <a:custGeom>
              <a:avLst/>
              <a:gdLst/>
              <a:ahLst/>
              <a:cxnLst/>
              <a:rect l="l" t="t" r="r" b="b"/>
              <a:pathLst>
                <a:path w="1047" h="37039" extrusionOk="0">
                  <a:moveTo>
                    <a:pt x="0" y="0"/>
                  </a:moveTo>
                  <a:lnTo>
                    <a:pt x="0" y="37039"/>
                  </a:lnTo>
                  <a:cubicBezTo>
                    <a:pt x="419" y="35239"/>
                    <a:pt x="753" y="33398"/>
                    <a:pt x="1046" y="31556"/>
                  </a:cubicBezTo>
                  <a:lnTo>
                    <a:pt x="1046" y="5483"/>
                  </a:lnTo>
                  <a:cubicBezTo>
                    <a:pt x="753" y="3641"/>
                    <a:pt x="419" y="18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762400" y="1435075"/>
              <a:ext cx="26200" cy="3821050"/>
            </a:xfrm>
            <a:custGeom>
              <a:avLst/>
              <a:gdLst/>
              <a:ahLst/>
              <a:cxnLst/>
              <a:rect l="l" t="t" r="r" b="b"/>
              <a:pathLst>
                <a:path w="1048" h="152842" extrusionOk="0">
                  <a:moveTo>
                    <a:pt x="1047" y="0"/>
                  </a:moveTo>
                  <a:cubicBezTo>
                    <a:pt x="671" y="167"/>
                    <a:pt x="336" y="335"/>
                    <a:pt x="1" y="502"/>
                  </a:cubicBezTo>
                  <a:lnTo>
                    <a:pt x="1" y="152381"/>
                  </a:lnTo>
                  <a:lnTo>
                    <a:pt x="1047" y="15284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579550" y="1260325"/>
              <a:ext cx="26200" cy="4170525"/>
            </a:xfrm>
            <a:custGeom>
              <a:avLst/>
              <a:gdLst/>
              <a:ahLst/>
              <a:cxnLst/>
              <a:rect l="l" t="t" r="r" b="b"/>
              <a:pathLst>
                <a:path w="1048" h="166821" extrusionOk="0">
                  <a:moveTo>
                    <a:pt x="1" y="1"/>
                  </a:moveTo>
                  <a:lnTo>
                    <a:pt x="1" y="166821"/>
                  </a:lnTo>
                  <a:lnTo>
                    <a:pt x="1047" y="16682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647075" y="2613175"/>
              <a:ext cx="26175" cy="1465875"/>
            </a:xfrm>
            <a:custGeom>
              <a:avLst/>
              <a:gdLst/>
              <a:ahLst/>
              <a:cxnLst/>
              <a:rect l="l" t="t" r="r" b="b"/>
              <a:pathLst>
                <a:path w="1047" h="58635" extrusionOk="0">
                  <a:moveTo>
                    <a:pt x="1047" y="1"/>
                  </a:moveTo>
                  <a:cubicBezTo>
                    <a:pt x="712" y="963"/>
                    <a:pt x="335" y="1968"/>
                    <a:pt x="0" y="2930"/>
                  </a:cubicBezTo>
                  <a:lnTo>
                    <a:pt x="0" y="55663"/>
                  </a:lnTo>
                  <a:cubicBezTo>
                    <a:pt x="335" y="56668"/>
                    <a:pt x="670" y="57630"/>
                    <a:pt x="1047" y="5863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505275" y="1262425"/>
              <a:ext cx="26175" cy="4167375"/>
            </a:xfrm>
            <a:custGeom>
              <a:avLst/>
              <a:gdLst/>
              <a:ahLst/>
              <a:cxnLst/>
              <a:rect l="l" t="t" r="r" b="b"/>
              <a:pathLst>
                <a:path w="1047" h="166695" extrusionOk="0">
                  <a:moveTo>
                    <a:pt x="1047" y="1"/>
                  </a:moveTo>
                  <a:lnTo>
                    <a:pt x="0" y="42"/>
                  </a:lnTo>
                  <a:lnTo>
                    <a:pt x="0" y="166611"/>
                  </a:lnTo>
                  <a:lnTo>
                    <a:pt x="1047" y="16669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356700" y="1273925"/>
              <a:ext cx="26175" cy="4143325"/>
            </a:xfrm>
            <a:custGeom>
              <a:avLst/>
              <a:gdLst/>
              <a:ahLst/>
              <a:cxnLst/>
              <a:rect l="l" t="t" r="r" b="b"/>
              <a:pathLst>
                <a:path w="1047" h="165733" extrusionOk="0">
                  <a:moveTo>
                    <a:pt x="1047" y="1"/>
                  </a:moveTo>
                  <a:lnTo>
                    <a:pt x="1" y="126"/>
                  </a:lnTo>
                  <a:lnTo>
                    <a:pt x="1" y="165607"/>
                  </a:lnTo>
                  <a:lnTo>
                    <a:pt x="1047" y="165732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430975" y="1266600"/>
              <a:ext cx="26200" cy="4157975"/>
            </a:xfrm>
            <a:custGeom>
              <a:avLst/>
              <a:gdLst/>
              <a:ahLst/>
              <a:cxnLst/>
              <a:rect l="l" t="t" r="r" b="b"/>
              <a:pathLst>
                <a:path w="1048" h="166319" extrusionOk="0">
                  <a:moveTo>
                    <a:pt x="1047" y="1"/>
                  </a:moveTo>
                  <a:lnTo>
                    <a:pt x="1" y="85"/>
                  </a:lnTo>
                  <a:lnTo>
                    <a:pt x="1" y="166235"/>
                  </a:lnTo>
                  <a:cubicBezTo>
                    <a:pt x="336" y="166277"/>
                    <a:pt x="712" y="166318"/>
                    <a:pt x="1047" y="166318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572800" y="2855925"/>
              <a:ext cx="26175" cy="980375"/>
            </a:xfrm>
            <a:custGeom>
              <a:avLst/>
              <a:gdLst/>
              <a:ahLst/>
              <a:cxnLst/>
              <a:rect l="l" t="t" r="r" b="b"/>
              <a:pathLst>
                <a:path w="1047" h="39215" extrusionOk="0">
                  <a:moveTo>
                    <a:pt x="1046" y="0"/>
                  </a:moveTo>
                  <a:cubicBezTo>
                    <a:pt x="670" y="1632"/>
                    <a:pt x="293" y="3306"/>
                    <a:pt x="0" y="4981"/>
                  </a:cubicBezTo>
                  <a:lnTo>
                    <a:pt x="0" y="34235"/>
                  </a:lnTo>
                  <a:cubicBezTo>
                    <a:pt x="293" y="35909"/>
                    <a:pt x="670" y="37583"/>
                    <a:pt x="1046" y="3921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82425" y="1284400"/>
              <a:ext cx="26175" cy="4123425"/>
            </a:xfrm>
            <a:custGeom>
              <a:avLst/>
              <a:gdLst/>
              <a:ahLst/>
              <a:cxnLst/>
              <a:rect l="l" t="t" r="r" b="b"/>
              <a:pathLst>
                <a:path w="1047" h="164937" extrusionOk="0">
                  <a:moveTo>
                    <a:pt x="1046" y="0"/>
                  </a:moveTo>
                  <a:lnTo>
                    <a:pt x="0" y="168"/>
                  </a:lnTo>
                  <a:lnTo>
                    <a:pt x="0" y="164769"/>
                  </a:lnTo>
                  <a:cubicBezTo>
                    <a:pt x="335" y="164811"/>
                    <a:pt x="712" y="164853"/>
                    <a:pt x="1046" y="164937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1018500" y="1986450"/>
              <a:ext cx="26175" cy="2719325"/>
            </a:xfrm>
            <a:custGeom>
              <a:avLst/>
              <a:gdLst/>
              <a:ahLst/>
              <a:cxnLst/>
              <a:rect l="l" t="t" r="r" b="b"/>
              <a:pathLst>
                <a:path w="1047" h="108773" extrusionOk="0">
                  <a:moveTo>
                    <a:pt x="1047" y="1"/>
                  </a:moveTo>
                  <a:cubicBezTo>
                    <a:pt x="712" y="377"/>
                    <a:pt x="377" y="796"/>
                    <a:pt x="1" y="1214"/>
                  </a:cubicBezTo>
                  <a:lnTo>
                    <a:pt x="1" y="107517"/>
                  </a:lnTo>
                  <a:cubicBezTo>
                    <a:pt x="377" y="107935"/>
                    <a:pt x="712" y="108354"/>
                    <a:pt x="1047" y="10877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944225" y="2077475"/>
              <a:ext cx="26175" cy="2536225"/>
            </a:xfrm>
            <a:custGeom>
              <a:avLst/>
              <a:gdLst/>
              <a:ahLst/>
              <a:cxnLst/>
              <a:rect l="l" t="t" r="r" b="b"/>
              <a:pathLst>
                <a:path w="1047" h="101449" extrusionOk="0">
                  <a:moveTo>
                    <a:pt x="1047" y="1"/>
                  </a:moveTo>
                  <a:cubicBezTo>
                    <a:pt x="712" y="461"/>
                    <a:pt x="335" y="922"/>
                    <a:pt x="0" y="1382"/>
                  </a:cubicBezTo>
                  <a:lnTo>
                    <a:pt x="0" y="100067"/>
                  </a:lnTo>
                  <a:cubicBezTo>
                    <a:pt x="335" y="100528"/>
                    <a:pt x="712" y="100988"/>
                    <a:pt x="1047" y="101449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092800" y="1903800"/>
              <a:ext cx="26175" cy="2883575"/>
            </a:xfrm>
            <a:custGeom>
              <a:avLst/>
              <a:gdLst/>
              <a:ahLst/>
              <a:cxnLst/>
              <a:rect l="l" t="t" r="r" b="b"/>
              <a:pathLst>
                <a:path w="1047" h="115343" extrusionOk="0">
                  <a:moveTo>
                    <a:pt x="1046" y="0"/>
                  </a:moveTo>
                  <a:cubicBezTo>
                    <a:pt x="712" y="377"/>
                    <a:pt x="377" y="754"/>
                    <a:pt x="0" y="1130"/>
                  </a:cubicBezTo>
                  <a:lnTo>
                    <a:pt x="0" y="114213"/>
                  </a:lnTo>
                  <a:cubicBezTo>
                    <a:pt x="377" y="114590"/>
                    <a:pt x="712" y="114966"/>
                    <a:pt x="1046" y="115343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1241350" y="1763600"/>
              <a:ext cx="26200" cy="3165025"/>
            </a:xfrm>
            <a:custGeom>
              <a:avLst/>
              <a:gdLst/>
              <a:ahLst/>
              <a:cxnLst/>
              <a:rect l="l" t="t" r="r" b="b"/>
              <a:pathLst>
                <a:path w="1048" h="126601" extrusionOk="0">
                  <a:moveTo>
                    <a:pt x="1047" y="0"/>
                  </a:moveTo>
                  <a:cubicBezTo>
                    <a:pt x="712" y="293"/>
                    <a:pt x="378" y="586"/>
                    <a:pt x="1" y="921"/>
                  </a:cubicBezTo>
                  <a:lnTo>
                    <a:pt x="1" y="125680"/>
                  </a:lnTo>
                  <a:cubicBezTo>
                    <a:pt x="378" y="125973"/>
                    <a:pt x="712" y="126308"/>
                    <a:pt x="1047" y="12660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795650" y="2299300"/>
              <a:ext cx="26175" cy="2092600"/>
            </a:xfrm>
            <a:custGeom>
              <a:avLst/>
              <a:gdLst/>
              <a:ahLst/>
              <a:cxnLst/>
              <a:rect l="l" t="t" r="r" b="b"/>
              <a:pathLst>
                <a:path w="1047" h="83704" extrusionOk="0">
                  <a:moveTo>
                    <a:pt x="1047" y="0"/>
                  </a:moveTo>
                  <a:cubicBezTo>
                    <a:pt x="712" y="628"/>
                    <a:pt x="335" y="1214"/>
                    <a:pt x="0" y="1842"/>
                  </a:cubicBezTo>
                  <a:lnTo>
                    <a:pt x="0" y="81862"/>
                  </a:lnTo>
                  <a:cubicBezTo>
                    <a:pt x="335" y="82489"/>
                    <a:pt x="712" y="83117"/>
                    <a:pt x="1047" y="8370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869925" y="2181075"/>
              <a:ext cx="26200" cy="2329050"/>
            </a:xfrm>
            <a:custGeom>
              <a:avLst/>
              <a:gdLst/>
              <a:ahLst/>
              <a:cxnLst/>
              <a:rect l="l" t="t" r="r" b="b"/>
              <a:pathLst>
                <a:path w="1048" h="93162" extrusionOk="0">
                  <a:moveTo>
                    <a:pt x="1047" y="0"/>
                  </a:moveTo>
                  <a:cubicBezTo>
                    <a:pt x="712" y="502"/>
                    <a:pt x="336" y="1046"/>
                    <a:pt x="1" y="1549"/>
                  </a:cubicBezTo>
                  <a:lnTo>
                    <a:pt x="1" y="91571"/>
                  </a:lnTo>
                  <a:cubicBezTo>
                    <a:pt x="336" y="92115"/>
                    <a:pt x="712" y="92617"/>
                    <a:pt x="1047" y="9316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21350" y="2439500"/>
              <a:ext cx="26200" cy="1812175"/>
            </a:xfrm>
            <a:custGeom>
              <a:avLst/>
              <a:gdLst/>
              <a:ahLst/>
              <a:cxnLst/>
              <a:rect l="l" t="t" r="r" b="b"/>
              <a:pathLst>
                <a:path w="1048" h="72487" extrusionOk="0">
                  <a:moveTo>
                    <a:pt x="1047" y="0"/>
                  </a:moveTo>
                  <a:cubicBezTo>
                    <a:pt x="712" y="712"/>
                    <a:pt x="336" y="1465"/>
                    <a:pt x="1" y="2260"/>
                  </a:cubicBezTo>
                  <a:lnTo>
                    <a:pt x="1" y="70269"/>
                  </a:lnTo>
                  <a:cubicBezTo>
                    <a:pt x="336" y="71022"/>
                    <a:pt x="712" y="71776"/>
                    <a:pt x="1047" y="7248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613850" y="1508300"/>
              <a:ext cx="26175" cy="3674575"/>
            </a:xfrm>
            <a:custGeom>
              <a:avLst/>
              <a:gdLst/>
              <a:ahLst/>
              <a:cxnLst/>
              <a:rect l="l" t="t" r="r" b="b"/>
              <a:pathLst>
                <a:path w="1047" h="146983" extrusionOk="0">
                  <a:moveTo>
                    <a:pt x="1046" y="1"/>
                  </a:moveTo>
                  <a:lnTo>
                    <a:pt x="0" y="545"/>
                  </a:lnTo>
                  <a:lnTo>
                    <a:pt x="0" y="146439"/>
                  </a:lnTo>
                  <a:lnTo>
                    <a:pt x="1046" y="14698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389925" y="1646400"/>
              <a:ext cx="26200" cy="3398375"/>
            </a:xfrm>
            <a:custGeom>
              <a:avLst/>
              <a:gdLst/>
              <a:ahLst/>
              <a:cxnLst/>
              <a:rect l="l" t="t" r="r" b="b"/>
              <a:pathLst>
                <a:path w="1048" h="135935" extrusionOk="0">
                  <a:moveTo>
                    <a:pt x="1047" y="1"/>
                  </a:moveTo>
                  <a:lnTo>
                    <a:pt x="1" y="754"/>
                  </a:lnTo>
                  <a:lnTo>
                    <a:pt x="1" y="135181"/>
                  </a:lnTo>
                  <a:lnTo>
                    <a:pt x="1047" y="13593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1539550" y="1550150"/>
              <a:ext cx="26175" cy="3591925"/>
            </a:xfrm>
            <a:custGeom>
              <a:avLst/>
              <a:gdLst/>
              <a:ahLst/>
              <a:cxnLst/>
              <a:rect l="l" t="t" r="r" b="b"/>
              <a:pathLst>
                <a:path w="1047" h="143677" extrusionOk="0">
                  <a:moveTo>
                    <a:pt x="1047" y="1"/>
                  </a:moveTo>
                  <a:lnTo>
                    <a:pt x="1" y="628"/>
                  </a:lnTo>
                  <a:lnTo>
                    <a:pt x="1" y="143049"/>
                  </a:lnTo>
                  <a:cubicBezTo>
                    <a:pt x="335" y="143258"/>
                    <a:pt x="670" y="143467"/>
                    <a:pt x="1047" y="14367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465275" y="1596200"/>
              <a:ext cx="26175" cy="3499850"/>
            </a:xfrm>
            <a:custGeom>
              <a:avLst/>
              <a:gdLst/>
              <a:ahLst/>
              <a:cxnLst/>
              <a:rect l="l" t="t" r="r" b="b"/>
              <a:pathLst>
                <a:path w="1047" h="139994" extrusionOk="0">
                  <a:moveTo>
                    <a:pt x="1046" y="0"/>
                  </a:moveTo>
                  <a:cubicBezTo>
                    <a:pt x="670" y="209"/>
                    <a:pt x="335" y="460"/>
                    <a:pt x="0" y="670"/>
                  </a:cubicBezTo>
                  <a:lnTo>
                    <a:pt x="0" y="139282"/>
                  </a:lnTo>
                  <a:lnTo>
                    <a:pt x="1046" y="139993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2208125" y="1298000"/>
              <a:ext cx="26175" cy="4096225"/>
            </a:xfrm>
            <a:custGeom>
              <a:avLst/>
              <a:gdLst/>
              <a:ahLst/>
              <a:cxnLst/>
              <a:rect l="l" t="t" r="r" b="b"/>
              <a:pathLst>
                <a:path w="1047" h="163849" extrusionOk="0">
                  <a:moveTo>
                    <a:pt x="1047" y="0"/>
                  </a:moveTo>
                  <a:lnTo>
                    <a:pt x="1" y="168"/>
                  </a:lnTo>
                  <a:lnTo>
                    <a:pt x="1" y="163681"/>
                  </a:lnTo>
                  <a:cubicBezTo>
                    <a:pt x="335" y="163723"/>
                    <a:pt x="670" y="163807"/>
                    <a:pt x="1047" y="16384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315650" y="1701875"/>
              <a:ext cx="26175" cy="3287450"/>
            </a:xfrm>
            <a:custGeom>
              <a:avLst/>
              <a:gdLst/>
              <a:ahLst/>
              <a:cxnLst/>
              <a:rect l="l" t="t" r="r" b="b"/>
              <a:pathLst>
                <a:path w="1047" h="131498" extrusionOk="0">
                  <a:moveTo>
                    <a:pt x="1047" y="0"/>
                  </a:moveTo>
                  <a:lnTo>
                    <a:pt x="0" y="837"/>
                  </a:lnTo>
                  <a:lnTo>
                    <a:pt x="0" y="130660"/>
                  </a:lnTo>
                  <a:cubicBezTo>
                    <a:pt x="377" y="130953"/>
                    <a:pt x="712" y="131246"/>
                    <a:pt x="1047" y="1314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167075" y="1830550"/>
              <a:ext cx="26175" cy="3031125"/>
            </a:xfrm>
            <a:custGeom>
              <a:avLst/>
              <a:gdLst/>
              <a:ahLst/>
              <a:cxnLst/>
              <a:rect l="l" t="t" r="r" b="b"/>
              <a:pathLst>
                <a:path w="1047" h="121245" extrusionOk="0">
                  <a:moveTo>
                    <a:pt x="1047" y="1"/>
                  </a:moveTo>
                  <a:lnTo>
                    <a:pt x="1" y="1005"/>
                  </a:lnTo>
                  <a:lnTo>
                    <a:pt x="1" y="120240"/>
                  </a:lnTo>
                  <a:cubicBezTo>
                    <a:pt x="377" y="120575"/>
                    <a:pt x="712" y="120910"/>
                    <a:pt x="1047" y="12124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688125" y="1469600"/>
              <a:ext cx="26175" cy="3752000"/>
            </a:xfrm>
            <a:custGeom>
              <a:avLst/>
              <a:gdLst/>
              <a:ahLst/>
              <a:cxnLst/>
              <a:rect l="l" t="t" r="r" b="b"/>
              <a:pathLst>
                <a:path w="1047" h="150080" extrusionOk="0">
                  <a:moveTo>
                    <a:pt x="1047" y="0"/>
                  </a:moveTo>
                  <a:cubicBezTo>
                    <a:pt x="670" y="168"/>
                    <a:pt x="335" y="335"/>
                    <a:pt x="1" y="544"/>
                  </a:cubicBezTo>
                  <a:lnTo>
                    <a:pt x="1" y="149577"/>
                  </a:lnTo>
                  <a:lnTo>
                    <a:pt x="1047" y="150079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2059550" y="1331475"/>
              <a:ext cx="26200" cy="4029275"/>
            </a:xfrm>
            <a:custGeom>
              <a:avLst/>
              <a:gdLst/>
              <a:ahLst/>
              <a:cxnLst/>
              <a:rect l="l" t="t" r="r" b="b"/>
              <a:pathLst>
                <a:path w="1048" h="161171" extrusionOk="0">
                  <a:moveTo>
                    <a:pt x="1047" y="1"/>
                  </a:moveTo>
                  <a:lnTo>
                    <a:pt x="1" y="252"/>
                  </a:lnTo>
                  <a:lnTo>
                    <a:pt x="1" y="160878"/>
                  </a:lnTo>
                  <a:lnTo>
                    <a:pt x="1047" y="16117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2133850" y="1312650"/>
              <a:ext cx="26175" cy="4066925"/>
            </a:xfrm>
            <a:custGeom>
              <a:avLst/>
              <a:gdLst/>
              <a:ahLst/>
              <a:cxnLst/>
              <a:rect l="l" t="t" r="r" b="b"/>
              <a:pathLst>
                <a:path w="1047" h="162677" extrusionOk="0">
                  <a:moveTo>
                    <a:pt x="1046" y="0"/>
                  </a:moveTo>
                  <a:lnTo>
                    <a:pt x="0" y="252"/>
                  </a:lnTo>
                  <a:lnTo>
                    <a:pt x="0" y="162426"/>
                  </a:lnTo>
                  <a:lnTo>
                    <a:pt x="1046" y="16267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1985275" y="1352400"/>
              <a:ext cx="26175" cy="3987425"/>
            </a:xfrm>
            <a:custGeom>
              <a:avLst/>
              <a:gdLst/>
              <a:ahLst/>
              <a:cxnLst/>
              <a:rect l="l" t="t" r="r" b="b"/>
              <a:pathLst>
                <a:path w="1047" h="159497" extrusionOk="0">
                  <a:moveTo>
                    <a:pt x="1047" y="1"/>
                  </a:moveTo>
                  <a:lnTo>
                    <a:pt x="0" y="336"/>
                  </a:lnTo>
                  <a:lnTo>
                    <a:pt x="0" y="159162"/>
                  </a:lnTo>
                  <a:lnTo>
                    <a:pt x="1047" y="1594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910975" y="1376475"/>
              <a:ext cx="26200" cy="3938250"/>
            </a:xfrm>
            <a:custGeom>
              <a:avLst/>
              <a:gdLst/>
              <a:ahLst/>
              <a:cxnLst/>
              <a:rect l="l" t="t" r="r" b="b"/>
              <a:pathLst>
                <a:path w="1048" h="157530" extrusionOk="0">
                  <a:moveTo>
                    <a:pt x="1047" y="0"/>
                  </a:moveTo>
                  <a:lnTo>
                    <a:pt x="1" y="377"/>
                  </a:lnTo>
                  <a:lnTo>
                    <a:pt x="1" y="157152"/>
                  </a:lnTo>
                  <a:cubicBezTo>
                    <a:pt x="336" y="157278"/>
                    <a:pt x="670" y="157403"/>
                    <a:pt x="1047" y="157529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836700" y="1404725"/>
              <a:ext cx="26175" cy="3882775"/>
            </a:xfrm>
            <a:custGeom>
              <a:avLst/>
              <a:gdLst/>
              <a:ahLst/>
              <a:cxnLst/>
              <a:rect l="l" t="t" r="r" b="b"/>
              <a:pathLst>
                <a:path w="1047" h="155311" extrusionOk="0">
                  <a:moveTo>
                    <a:pt x="1047" y="0"/>
                  </a:moveTo>
                  <a:cubicBezTo>
                    <a:pt x="670" y="126"/>
                    <a:pt x="335" y="251"/>
                    <a:pt x="0" y="419"/>
                  </a:cubicBezTo>
                  <a:lnTo>
                    <a:pt x="0" y="154892"/>
                  </a:lnTo>
                  <a:lnTo>
                    <a:pt x="1047" y="15531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6"/>
          <p:cNvSpPr/>
          <p:nvPr/>
        </p:nvSpPr>
        <p:spPr>
          <a:xfrm>
            <a:off x="2805500" y="5816000"/>
            <a:ext cx="3778000" cy="377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245" name="Google Shape;245;p6"/>
          <p:cNvSpPr/>
          <p:nvPr/>
        </p:nvSpPr>
        <p:spPr>
          <a:xfrm>
            <a:off x="3910200" y="6051700"/>
            <a:ext cx="1838400" cy="183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224281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971733" y="2262200"/>
            <a:ext cx="3358000" cy="10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subTitle" idx="1"/>
          </p:nvPr>
        </p:nvSpPr>
        <p:spPr>
          <a:xfrm>
            <a:off x="971733" y="3271767"/>
            <a:ext cx="33580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773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8"/>
          <p:cNvGrpSpPr/>
          <p:nvPr/>
        </p:nvGrpSpPr>
        <p:grpSpPr>
          <a:xfrm rot="10800000">
            <a:off x="2035518" y="-63700"/>
            <a:ext cx="2286500" cy="2333933"/>
            <a:chOff x="4166775" y="238125"/>
            <a:chExt cx="1714875" cy="1750450"/>
          </a:xfrm>
        </p:grpSpPr>
        <p:sp>
          <p:nvSpPr>
            <p:cNvPr id="251" name="Google Shape;251;p8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</a:endParaRPr>
            </a:p>
          </p:txBody>
        </p:sp>
      </p:grpSp>
      <p:sp>
        <p:nvSpPr>
          <p:cNvPr id="275" name="Google Shape;275;p8"/>
          <p:cNvSpPr/>
          <p:nvPr/>
        </p:nvSpPr>
        <p:spPr>
          <a:xfrm>
            <a:off x="2235933" y="-431000"/>
            <a:ext cx="7720000" cy="77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8"/>
          <p:cNvSpPr/>
          <p:nvPr/>
        </p:nvSpPr>
        <p:spPr>
          <a:xfrm>
            <a:off x="8400567" y="5207804"/>
            <a:ext cx="1288576" cy="1103363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8"/>
          <p:cNvSpPr txBox="1">
            <a:spLocks noGrp="1"/>
          </p:cNvSpPr>
          <p:nvPr>
            <p:ph type="title"/>
          </p:nvPr>
        </p:nvSpPr>
        <p:spPr>
          <a:xfrm>
            <a:off x="3072933" y="2590000"/>
            <a:ext cx="6046000" cy="1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184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9"/>
          <p:cNvGrpSpPr/>
          <p:nvPr/>
        </p:nvGrpSpPr>
        <p:grpSpPr>
          <a:xfrm>
            <a:off x="7409801" y="250000"/>
            <a:ext cx="2286500" cy="2333933"/>
            <a:chOff x="4166775" y="238125"/>
            <a:chExt cx="1714875" cy="1750450"/>
          </a:xfrm>
        </p:grpSpPr>
        <p:sp>
          <p:nvSpPr>
            <p:cNvPr id="280" name="Google Shape;280;p9"/>
            <p:cNvSpPr/>
            <p:nvPr/>
          </p:nvSpPr>
          <p:spPr>
            <a:xfrm>
              <a:off x="4612475" y="318675"/>
              <a:ext cx="26200" cy="1590375"/>
            </a:xfrm>
            <a:custGeom>
              <a:avLst/>
              <a:gdLst/>
              <a:ahLst/>
              <a:cxnLst/>
              <a:rect l="l" t="t" r="r" b="b"/>
              <a:pathLst>
                <a:path w="1048" h="63615" extrusionOk="0">
                  <a:moveTo>
                    <a:pt x="1047" y="1"/>
                  </a:moveTo>
                  <a:cubicBezTo>
                    <a:pt x="712" y="168"/>
                    <a:pt x="336" y="335"/>
                    <a:pt x="1" y="503"/>
                  </a:cubicBezTo>
                  <a:lnTo>
                    <a:pt x="1" y="63071"/>
                  </a:lnTo>
                  <a:cubicBezTo>
                    <a:pt x="336" y="63280"/>
                    <a:pt x="712" y="63447"/>
                    <a:pt x="1047" y="63615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4538200" y="357400"/>
              <a:ext cx="26175" cy="1511900"/>
            </a:xfrm>
            <a:custGeom>
              <a:avLst/>
              <a:gdLst/>
              <a:ahLst/>
              <a:cxnLst/>
              <a:rect l="l" t="t" r="r" b="b"/>
              <a:pathLst>
                <a:path w="1047" h="60476" extrusionOk="0">
                  <a:moveTo>
                    <a:pt x="1047" y="0"/>
                  </a:moveTo>
                  <a:cubicBezTo>
                    <a:pt x="712" y="209"/>
                    <a:pt x="335" y="419"/>
                    <a:pt x="1" y="628"/>
                  </a:cubicBezTo>
                  <a:lnTo>
                    <a:pt x="1" y="59848"/>
                  </a:lnTo>
                  <a:cubicBezTo>
                    <a:pt x="335" y="60057"/>
                    <a:pt x="712" y="60266"/>
                    <a:pt x="1047" y="60475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4686775" y="288325"/>
              <a:ext cx="26175" cy="1650025"/>
            </a:xfrm>
            <a:custGeom>
              <a:avLst/>
              <a:gdLst/>
              <a:ahLst/>
              <a:cxnLst/>
              <a:rect l="l" t="t" r="r" b="b"/>
              <a:pathLst>
                <a:path w="1047" h="66001" extrusionOk="0">
                  <a:moveTo>
                    <a:pt x="1047" y="1"/>
                  </a:moveTo>
                  <a:cubicBezTo>
                    <a:pt x="712" y="126"/>
                    <a:pt x="335" y="252"/>
                    <a:pt x="0" y="378"/>
                  </a:cubicBezTo>
                  <a:lnTo>
                    <a:pt x="0" y="65624"/>
                  </a:lnTo>
                  <a:cubicBezTo>
                    <a:pt x="335" y="65749"/>
                    <a:pt x="712" y="65875"/>
                    <a:pt x="1047" y="6600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835350" y="249625"/>
              <a:ext cx="26175" cy="1727450"/>
            </a:xfrm>
            <a:custGeom>
              <a:avLst/>
              <a:gdLst/>
              <a:ahLst/>
              <a:cxnLst/>
              <a:rect l="l" t="t" r="r" b="b"/>
              <a:pathLst>
                <a:path w="1047" h="69098" extrusionOk="0">
                  <a:moveTo>
                    <a:pt x="1047" y="0"/>
                  </a:moveTo>
                  <a:cubicBezTo>
                    <a:pt x="712" y="84"/>
                    <a:pt x="377" y="126"/>
                    <a:pt x="0" y="210"/>
                  </a:cubicBezTo>
                  <a:lnTo>
                    <a:pt x="0" y="68888"/>
                  </a:lnTo>
                  <a:cubicBezTo>
                    <a:pt x="377" y="68971"/>
                    <a:pt x="712" y="69055"/>
                    <a:pt x="1047" y="69097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4761050" y="265325"/>
              <a:ext cx="26200" cy="1696050"/>
            </a:xfrm>
            <a:custGeom>
              <a:avLst/>
              <a:gdLst/>
              <a:ahLst/>
              <a:cxnLst/>
              <a:rect l="l" t="t" r="r" b="b"/>
              <a:pathLst>
                <a:path w="1048" h="67842" extrusionOk="0">
                  <a:moveTo>
                    <a:pt x="1047" y="0"/>
                  </a:moveTo>
                  <a:cubicBezTo>
                    <a:pt x="712" y="84"/>
                    <a:pt x="378" y="209"/>
                    <a:pt x="1" y="293"/>
                  </a:cubicBezTo>
                  <a:lnTo>
                    <a:pt x="1" y="67548"/>
                  </a:lnTo>
                  <a:cubicBezTo>
                    <a:pt x="378" y="67632"/>
                    <a:pt x="712" y="67758"/>
                    <a:pt x="1047" y="67841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653550" y="524800"/>
              <a:ext cx="26175" cy="1177100"/>
            </a:xfrm>
            <a:custGeom>
              <a:avLst/>
              <a:gdLst/>
              <a:ahLst/>
              <a:cxnLst/>
              <a:rect l="l" t="t" r="r" b="b"/>
              <a:pathLst>
                <a:path w="1047" h="47084" extrusionOk="0">
                  <a:moveTo>
                    <a:pt x="0" y="0"/>
                  </a:moveTo>
                  <a:lnTo>
                    <a:pt x="0" y="47083"/>
                  </a:lnTo>
                  <a:cubicBezTo>
                    <a:pt x="335" y="46706"/>
                    <a:pt x="712" y="46288"/>
                    <a:pt x="1046" y="45869"/>
                  </a:cubicBezTo>
                  <a:lnTo>
                    <a:pt x="1046" y="1214"/>
                  </a:lnTo>
                  <a:cubicBezTo>
                    <a:pt x="712" y="795"/>
                    <a:pt x="335" y="41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4389625" y="466200"/>
              <a:ext cx="26175" cy="1294275"/>
            </a:xfrm>
            <a:custGeom>
              <a:avLst/>
              <a:gdLst/>
              <a:ahLst/>
              <a:cxnLst/>
              <a:rect l="l" t="t" r="r" b="b"/>
              <a:pathLst>
                <a:path w="1047" h="51771" extrusionOk="0">
                  <a:moveTo>
                    <a:pt x="1047" y="1"/>
                  </a:moveTo>
                  <a:cubicBezTo>
                    <a:pt x="670" y="294"/>
                    <a:pt x="335" y="628"/>
                    <a:pt x="1" y="963"/>
                  </a:cubicBezTo>
                  <a:lnTo>
                    <a:pt x="1" y="50766"/>
                  </a:lnTo>
                  <a:cubicBezTo>
                    <a:pt x="335" y="51101"/>
                    <a:pt x="670" y="51436"/>
                    <a:pt x="1047" y="51771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5802100" y="750800"/>
              <a:ext cx="26200" cy="725100"/>
            </a:xfrm>
            <a:custGeom>
              <a:avLst/>
              <a:gdLst/>
              <a:ahLst/>
              <a:cxnLst/>
              <a:rect l="l" t="t" r="r" b="b"/>
              <a:pathLst>
                <a:path w="1048" h="29004" extrusionOk="0">
                  <a:moveTo>
                    <a:pt x="1" y="0"/>
                  </a:moveTo>
                  <a:lnTo>
                    <a:pt x="1" y="29003"/>
                  </a:lnTo>
                  <a:cubicBezTo>
                    <a:pt x="378" y="28166"/>
                    <a:pt x="712" y="27329"/>
                    <a:pt x="1047" y="26492"/>
                  </a:cubicBezTo>
                  <a:lnTo>
                    <a:pt x="1047" y="2553"/>
                  </a:lnTo>
                  <a:cubicBezTo>
                    <a:pt x="712" y="1674"/>
                    <a:pt x="378" y="8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5727825" y="618950"/>
              <a:ext cx="26175" cy="988775"/>
            </a:xfrm>
            <a:custGeom>
              <a:avLst/>
              <a:gdLst/>
              <a:ahLst/>
              <a:cxnLst/>
              <a:rect l="l" t="t" r="r" b="b"/>
              <a:pathLst>
                <a:path w="1047" h="39551" extrusionOk="0">
                  <a:moveTo>
                    <a:pt x="0" y="1"/>
                  </a:moveTo>
                  <a:lnTo>
                    <a:pt x="0" y="39550"/>
                  </a:lnTo>
                  <a:cubicBezTo>
                    <a:pt x="335" y="39048"/>
                    <a:pt x="712" y="38504"/>
                    <a:pt x="1047" y="37960"/>
                  </a:cubicBezTo>
                  <a:lnTo>
                    <a:pt x="1047" y="1633"/>
                  </a:lnTo>
                  <a:cubicBezTo>
                    <a:pt x="712" y="1089"/>
                    <a:pt x="335" y="54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4909625" y="241250"/>
              <a:ext cx="26200" cy="1744175"/>
            </a:xfrm>
            <a:custGeom>
              <a:avLst/>
              <a:gdLst/>
              <a:ahLst/>
              <a:cxnLst/>
              <a:rect l="l" t="t" r="r" b="b"/>
              <a:pathLst>
                <a:path w="1048" h="69767" extrusionOk="0">
                  <a:moveTo>
                    <a:pt x="1047" y="1"/>
                  </a:moveTo>
                  <a:cubicBezTo>
                    <a:pt x="712" y="42"/>
                    <a:pt x="377" y="42"/>
                    <a:pt x="1" y="84"/>
                  </a:cubicBezTo>
                  <a:lnTo>
                    <a:pt x="1" y="69683"/>
                  </a:lnTo>
                  <a:cubicBezTo>
                    <a:pt x="377" y="69725"/>
                    <a:pt x="712" y="69767"/>
                    <a:pt x="1047" y="69767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4463925" y="405525"/>
              <a:ext cx="26175" cy="1415650"/>
            </a:xfrm>
            <a:custGeom>
              <a:avLst/>
              <a:gdLst/>
              <a:ahLst/>
              <a:cxnLst/>
              <a:rect l="l" t="t" r="r" b="b"/>
              <a:pathLst>
                <a:path w="1047" h="56626" extrusionOk="0">
                  <a:moveTo>
                    <a:pt x="1046" y="0"/>
                  </a:moveTo>
                  <a:cubicBezTo>
                    <a:pt x="670" y="293"/>
                    <a:pt x="335" y="544"/>
                    <a:pt x="0" y="795"/>
                  </a:cubicBezTo>
                  <a:lnTo>
                    <a:pt x="0" y="55830"/>
                  </a:lnTo>
                  <a:cubicBezTo>
                    <a:pt x="335" y="56081"/>
                    <a:pt x="670" y="56332"/>
                    <a:pt x="1046" y="56625"/>
                  </a:cubicBez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5876400" y="1027000"/>
              <a:ext cx="5250" cy="173725"/>
            </a:xfrm>
            <a:custGeom>
              <a:avLst/>
              <a:gdLst/>
              <a:ahLst/>
              <a:cxnLst/>
              <a:rect l="l" t="t" r="r" b="b"/>
              <a:pathLst>
                <a:path w="210" h="6949" extrusionOk="0">
                  <a:moveTo>
                    <a:pt x="0" y="1"/>
                  </a:moveTo>
                  <a:lnTo>
                    <a:pt x="0" y="6948"/>
                  </a:lnTo>
                  <a:cubicBezTo>
                    <a:pt x="210" y="4605"/>
                    <a:pt x="210" y="23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5206775" y="262175"/>
              <a:ext cx="26175" cy="1702325"/>
            </a:xfrm>
            <a:custGeom>
              <a:avLst/>
              <a:gdLst/>
              <a:ahLst/>
              <a:cxnLst/>
              <a:rect l="l" t="t" r="r" b="b"/>
              <a:pathLst>
                <a:path w="1047" h="68093" extrusionOk="0">
                  <a:moveTo>
                    <a:pt x="1" y="1"/>
                  </a:moveTo>
                  <a:lnTo>
                    <a:pt x="1" y="68093"/>
                  </a:lnTo>
                  <a:cubicBezTo>
                    <a:pt x="377" y="68009"/>
                    <a:pt x="712" y="67925"/>
                    <a:pt x="1047" y="67842"/>
                  </a:cubicBezTo>
                  <a:lnTo>
                    <a:pt x="1047" y="252"/>
                  </a:lnTo>
                  <a:cubicBezTo>
                    <a:pt x="712" y="168"/>
                    <a:pt x="377" y="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5579250" y="452600"/>
              <a:ext cx="26175" cy="1321475"/>
            </a:xfrm>
            <a:custGeom>
              <a:avLst/>
              <a:gdLst/>
              <a:ahLst/>
              <a:cxnLst/>
              <a:rect l="l" t="t" r="r" b="b"/>
              <a:pathLst>
                <a:path w="1047" h="52859" extrusionOk="0">
                  <a:moveTo>
                    <a:pt x="1" y="1"/>
                  </a:moveTo>
                  <a:lnTo>
                    <a:pt x="1" y="52859"/>
                  </a:lnTo>
                  <a:cubicBezTo>
                    <a:pt x="335" y="52566"/>
                    <a:pt x="670" y="52231"/>
                    <a:pt x="1047" y="51938"/>
                  </a:cubicBezTo>
                  <a:lnTo>
                    <a:pt x="1047" y="963"/>
                  </a:lnTo>
                  <a:cubicBezTo>
                    <a:pt x="670" y="628"/>
                    <a:pt x="335" y="29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5504975" y="395050"/>
              <a:ext cx="26175" cy="1437625"/>
            </a:xfrm>
            <a:custGeom>
              <a:avLst/>
              <a:gdLst/>
              <a:ahLst/>
              <a:cxnLst/>
              <a:rect l="l" t="t" r="r" b="b"/>
              <a:pathLst>
                <a:path w="1047" h="57505" extrusionOk="0">
                  <a:moveTo>
                    <a:pt x="0" y="1"/>
                  </a:moveTo>
                  <a:lnTo>
                    <a:pt x="0" y="57505"/>
                  </a:lnTo>
                  <a:cubicBezTo>
                    <a:pt x="335" y="57253"/>
                    <a:pt x="670" y="57002"/>
                    <a:pt x="1046" y="56751"/>
                  </a:cubicBezTo>
                  <a:lnTo>
                    <a:pt x="1046" y="754"/>
                  </a:lnTo>
                  <a:cubicBezTo>
                    <a:pt x="670" y="461"/>
                    <a:pt x="335" y="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4241050" y="644075"/>
              <a:ext cx="26200" cy="939575"/>
            </a:xfrm>
            <a:custGeom>
              <a:avLst/>
              <a:gdLst/>
              <a:ahLst/>
              <a:cxnLst/>
              <a:rect l="l" t="t" r="r" b="b"/>
              <a:pathLst>
                <a:path w="1048" h="37583" extrusionOk="0">
                  <a:moveTo>
                    <a:pt x="1047" y="0"/>
                  </a:moveTo>
                  <a:cubicBezTo>
                    <a:pt x="670" y="544"/>
                    <a:pt x="336" y="1130"/>
                    <a:pt x="1" y="1716"/>
                  </a:cubicBezTo>
                  <a:lnTo>
                    <a:pt x="1" y="35867"/>
                  </a:lnTo>
                  <a:cubicBezTo>
                    <a:pt x="336" y="36453"/>
                    <a:pt x="670" y="37039"/>
                    <a:pt x="1047" y="37583"/>
                  </a:cubicBez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166775" y="787400"/>
              <a:ext cx="26175" cy="651875"/>
            </a:xfrm>
            <a:custGeom>
              <a:avLst/>
              <a:gdLst/>
              <a:ahLst/>
              <a:cxnLst/>
              <a:rect l="l" t="t" r="r" b="b"/>
              <a:pathLst>
                <a:path w="1047" h="26075" extrusionOk="0">
                  <a:moveTo>
                    <a:pt x="1047" y="1"/>
                  </a:moveTo>
                  <a:cubicBezTo>
                    <a:pt x="670" y="964"/>
                    <a:pt x="293" y="1968"/>
                    <a:pt x="0" y="2972"/>
                  </a:cubicBezTo>
                  <a:lnTo>
                    <a:pt x="0" y="23103"/>
                  </a:lnTo>
                  <a:cubicBezTo>
                    <a:pt x="293" y="24107"/>
                    <a:pt x="628" y="25112"/>
                    <a:pt x="1047" y="26074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315350" y="543625"/>
              <a:ext cx="26175" cy="1140475"/>
            </a:xfrm>
            <a:custGeom>
              <a:avLst/>
              <a:gdLst/>
              <a:ahLst/>
              <a:cxnLst/>
              <a:rect l="l" t="t" r="r" b="b"/>
              <a:pathLst>
                <a:path w="1047" h="45619" extrusionOk="0">
                  <a:moveTo>
                    <a:pt x="1046" y="1"/>
                  </a:moveTo>
                  <a:cubicBezTo>
                    <a:pt x="670" y="419"/>
                    <a:pt x="335" y="838"/>
                    <a:pt x="0" y="1256"/>
                  </a:cubicBezTo>
                  <a:lnTo>
                    <a:pt x="0" y="44321"/>
                  </a:lnTo>
                  <a:cubicBezTo>
                    <a:pt x="335" y="44782"/>
                    <a:pt x="670" y="45200"/>
                    <a:pt x="1046" y="45619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5356400" y="311350"/>
              <a:ext cx="26175" cy="1603975"/>
            </a:xfrm>
            <a:custGeom>
              <a:avLst/>
              <a:gdLst/>
              <a:ahLst/>
              <a:cxnLst/>
              <a:rect l="l" t="t" r="r" b="b"/>
              <a:pathLst>
                <a:path w="1047" h="64159" extrusionOk="0">
                  <a:moveTo>
                    <a:pt x="0" y="1"/>
                  </a:moveTo>
                  <a:lnTo>
                    <a:pt x="0" y="64159"/>
                  </a:lnTo>
                  <a:cubicBezTo>
                    <a:pt x="335" y="64033"/>
                    <a:pt x="670" y="63866"/>
                    <a:pt x="1047" y="63698"/>
                  </a:cubicBezTo>
                  <a:lnTo>
                    <a:pt x="1047" y="461"/>
                  </a:lnTo>
                  <a:cubicBezTo>
                    <a:pt x="670" y="294"/>
                    <a:pt x="335" y="1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059250" y="240200"/>
              <a:ext cx="26175" cy="1747325"/>
            </a:xfrm>
            <a:custGeom>
              <a:avLst/>
              <a:gdLst/>
              <a:ahLst/>
              <a:cxnLst/>
              <a:rect l="l" t="t" r="r" b="b"/>
              <a:pathLst>
                <a:path w="1047" h="69893" extrusionOk="0">
                  <a:moveTo>
                    <a:pt x="0" y="1"/>
                  </a:moveTo>
                  <a:lnTo>
                    <a:pt x="0" y="69893"/>
                  </a:lnTo>
                  <a:cubicBezTo>
                    <a:pt x="335" y="69893"/>
                    <a:pt x="670" y="69809"/>
                    <a:pt x="1047" y="69809"/>
                  </a:cubicBezTo>
                  <a:lnTo>
                    <a:pt x="1047" y="84"/>
                  </a:lnTo>
                  <a:cubicBezTo>
                    <a:pt x="670" y="43"/>
                    <a:pt x="33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132500" y="247525"/>
              <a:ext cx="26175" cy="1731625"/>
            </a:xfrm>
            <a:custGeom>
              <a:avLst/>
              <a:gdLst/>
              <a:ahLst/>
              <a:cxnLst/>
              <a:rect l="l" t="t" r="r" b="b"/>
              <a:pathLst>
                <a:path w="1047" h="69265" extrusionOk="0">
                  <a:moveTo>
                    <a:pt x="0" y="1"/>
                  </a:moveTo>
                  <a:lnTo>
                    <a:pt x="0" y="69265"/>
                  </a:lnTo>
                  <a:cubicBezTo>
                    <a:pt x="377" y="69223"/>
                    <a:pt x="712" y="69139"/>
                    <a:pt x="1046" y="69097"/>
                  </a:cubicBezTo>
                  <a:lnTo>
                    <a:pt x="1046" y="168"/>
                  </a:lnTo>
                  <a:cubicBezTo>
                    <a:pt x="712" y="126"/>
                    <a:pt x="377" y="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281050" y="283100"/>
              <a:ext cx="26200" cy="1660475"/>
            </a:xfrm>
            <a:custGeom>
              <a:avLst/>
              <a:gdLst/>
              <a:ahLst/>
              <a:cxnLst/>
              <a:rect l="l" t="t" r="r" b="b"/>
              <a:pathLst>
                <a:path w="1048" h="66419" extrusionOk="0">
                  <a:moveTo>
                    <a:pt x="1" y="1"/>
                  </a:moveTo>
                  <a:lnTo>
                    <a:pt x="1" y="66419"/>
                  </a:lnTo>
                  <a:cubicBezTo>
                    <a:pt x="336" y="66335"/>
                    <a:pt x="712" y="66210"/>
                    <a:pt x="1047" y="66084"/>
                  </a:cubicBezTo>
                  <a:lnTo>
                    <a:pt x="1047" y="335"/>
                  </a:lnTo>
                  <a:cubicBezTo>
                    <a:pt x="712" y="210"/>
                    <a:pt x="336" y="1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983925" y="238125"/>
              <a:ext cx="26175" cy="1750450"/>
            </a:xfrm>
            <a:custGeom>
              <a:avLst/>
              <a:gdLst/>
              <a:ahLst/>
              <a:cxnLst/>
              <a:rect l="l" t="t" r="r" b="b"/>
              <a:pathLst>
                <a:path w="1047" h="70018" extrusionOk="0">
                  <a:moveTo>
                    <a:pt x="0" y="0"/>
                  </a:moveTo>
                  <a:lnTo>
                    <a:pt x="0" y="70017"/>
                  </a:lnTo>
                  <a:lnTo>
                    <a:pt x="1046" y="7001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430675" y="347975"/>
              <a:ext cx="26175" cy="1530750"/>
            </a:xfrm>
            <a:custGeom>
              <a:avLst/>
              <a:gdLst/>
              <a:ahLst/>
              <a:cxnLst/>
              <a:rect l="l" t="t" r="r" b="b"/>
              <a:pathLst>
                <a:path w="1047" h="61230" extrusionOk="0">
                  <a:moveTo>
                    <a:pt x="1" y="0"/>
                  </a:moveTo>
                  <a:lnTo>
                    <a:pt x="1" y="61229"/>
                  </a:lnTo>
                  <a:cubicBezTo>
                    <a:pt x="336" y="61020"/>
                    <a:pt x="670" y="60810"/>
                    <a:pt x="1047" y="60601"/>
                  </a:cubicBezTo>
                  <a:lnTo>
                    <a:pt x="1047" y="628"/>
                  </a:lnTo>
                  <a:cubicBezTo>
                    <a:pt x="670" y="419"/>
                    <a:pt x="336" y="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4" name="Google Shape;304;p9"/>
          <p:cNvSpPr/>
          <p:nvPr/>
        </p:nvSpPr>
        <p:spPr>
          <a:xfrm>
            <a:off x="2465001" y="4790803"/>
            <a:ext cx="1377495" cy="1179452"/>
          </a:xfrm>
          <a:custGeom>
            <a:avLst/>
            <a:gdLst/>
            <a:ahLst/>
            <a:cxnLst/>
            <a:rect l="l" t="t" r="r" b="b"/>
            <a:pathLst>
              <a:path w="15803" h="13531" extrusionOk="0">
                <a:moveTo>
                  <a:pt x="9001" y="0"/>
                </a:moveTo>
                <a:cubicBezTo>
                  <a:pt x="7341" y="0"/>
                  <a:pt x="5648" y="619"/>
                  <a:pt x="4272" y="2001"/>
                </a:cubicBezTo>
                <a:cubicBezTo>
                  <a:pt x="1" y="6254"/>
                  <a:pt x="3025" y="13531"/>
                  <a:pt x="9054" y="13531"/>
                </a:cubicBezTo>
                <a:cubicBezTo>
                  <a:pt x="12778" y="13531"/>
                  <a:pt x="15802" y="10506"/>
                  <a:pt x="15802" y="6783"/>
                </a:cubicBezTo>
                <a:cubicBezTo>
                  <a:pt x="15802" y="2704"/>
                  <a:pt x="12472" y="0"/>
                  <a:pt x="9001" y="0"/>
                </a:cubicBezTo>
                <a:close/>
              </a:path>
            </a:pathLst>
          </a:custGeom>
          <a:solidFill>
            <a:srgbClr val="FF54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9"/>
          <p:cNvSpPr/>
          <p:nvPr/>
        </p:nvSpPr>
        <p:spPr>
          <a:xfrm>
            <a:off x="2586800" y="-112333"/>
            <a:ext cx="7018400" cy="701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9"/>
          <p:cNvSpPr txBox="1">
            <a:spLocks noGrp="1"/>
          </p:cNvSpPr>
          <p:nvPr>
            <p:ph type="title"/>
          </p:nvPr>
        </p:nvSpPr>
        <p:spPr>
          <a:xfrm>
            <a:off x="3514867" y="1264433"/>
            <a:ext cx="5162000" cy="2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  <p:sp>
        <p:nvSpPr>
          <p:cNvPr id="307" name="Google Shape;307;p9"/>
          <p:cNvSpPr txBox="1">
            <a:spLocks noGrp="1"/>
          </p:cNvSpPr>
          <p:nvPr>
            <p:ph type="subTitle" idx="1"/>
          </p:nvPr>
        </p:nvSpPr>
        <p:spPr>
          <a:xfrm>
            <a:off x="3515033" y="3582784"/>
            <a:ext cx="5162000" cy="20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l-PL"/>
              <a:t>Kliknij, aby edytować styl wzorca podtytułu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32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>
            <a:spLocks noGrp="1"/>
          </p:cNvSpPr>
          <p:nvPr>
            <p:ph type="title"/>
          </p:nvPr>
        </p:nvSpPr>
        <p:spPr>
          <a:xfrm>
            <a:off x="6096000" y="511967"/>
            <a:ext cx="51360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l-PL"/>
              <a:t>Kliknij, aby edytować styl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224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67" y="530700"/>
            <a:ext cx="10279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01670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69" name="Google Shape;1269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52778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inKosinski/trigeR5/tree/master/dicts" TargetMode="External"/><Relationship Id="rId2" Type="http://schemas.openxmlformats.org/officeDocument/2006/relationships/hyperlink" Target="https://github.com/bieli/stopwords" TargetMode="Externa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cextractor.org/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CC8A4B-8B3D-514D-865F-644EC1BC4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 fontScale="90000"/>
          </a:bodyPr>
          <a:lstStyle/>
          <a:p>
            <a:pPr algn="l"/>
            <a:r>
              <a:rPr lang="pl-PL" sz="5000">
                <a:solidFill>
                  <a:schemeClr val="bg2"/>
                </a:solidFill>
              </a:rPr>
              <a:t>Text Mining techniques on Polish National News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6703179-D7B0-054A-A148-E7D70AB6C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0" y="1234285"/>
            <a:ext cx="5013661" cy="1683292"/>
          </a:xfrm>
        </p:spPr>
        <p:txBody>
          <a:bodyPr anchor="b">
            <a:normAutofit/>
          </a:bodyPr>
          <a:lstStyle/>
          <a:p>
            <a:pPr algn="l"/>
            <a:r>
              <a:rPr lang="pl-PL"/>
              <a:t>Michel Voss</a:t>
            </a:r>
          </a:p>
        </p:txBody>
      </p:sp>
    </p:spTree>
    <p:extLst>
      <p:ext uri="{BB962C8B-B14F-4D97-AF65-F5344CB8AC3E}">
        <p14:creationId xmlns:p14="http://schemas.microsoft.com/office/powerpoint/2010/main" val="276637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D9B8D7-1EE0-9A43-BC26-23233724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1C108D-D306-E14C-8C95-5DC261B6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Libraries and sets used:</a:t>
            </a:r>
          </a:p>
          <a:p>
            <a:pPr lvl="1"/>
            <a:r>
              <a:rPr lang="pl-PL"/>
              <a:t>Stopwords - </a:t>
            </a:r>
            <a:r>
              <a:rPr lang="pl-PL">
                <a:hlinkClick r:id="rId2"/>
              </a:rPr>
              <a:t>https://github.com/bieli/stopwords</a:t>
            </a:r>
            <a:endParaRPr lang="pl-PL"/>
          </a:p>
          <a:p>
            <a:pPr lvl="1"/>
            <a:r>
              <a:rPr lang="pl-PL"/>
              <a:t>Stemming - </a:t>
            </a:r>
            <a:r>
              <a:rPr lang="pl-PL">
                <a:hlinkClick r:id="rId3"/>
              </a:rPr>
              <a:t>https://github.com/MarcinKosinski/trigeR5/tree/master/dicts</a:t>
            </a:r>
            <a:endParaRPr lang="pl-PL"/>
          </a:p>
          <a:p>
            <a:pPr lvl="1"/>
            <a:r>
              <a:rPr lang="pl-PL"/>
              <a:t>Subtools – extract subtitles from .ts files</a:t>
            </a:r>
          </a:p>
          <a:p>
            <a:pPr lvl="1"/>
            <a:r>
              <a:rPr lang="pl-PL"/>
              <a:t>Tidytext</a:t>
            </a:r>
          </a:p>
          <a:p>
            <a:pPr lvl="1"/>
            <a:r>
              <a:rPr lang="pl-PL"/>
              <a:t>Topicmodeling</a:t>
            </a:r>
          </a:p>
          <a:p>
            <a:pPr lvl="1"/>
            <a:r>
              <a:rPr lang="pl-PL"/>
              <a:t>Ldatuning</a:t>
            </a:r>
          </a:p>
          <a:p>
            <a:pPr lvl="1"/>
            <a:r>
              <a:rPr lang="pl-PL"/>
              <a:t>Tidyverse</a:t>
            </a:r>
            <a:br>
              <a:rPr lang="pl-PL"/>
            </a:b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957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34500-1752-0146-92A5-C1F7909B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4BFC9725-F079-AC4B-9C2D-31E43FC15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269" y="687652"/>
            <a:ext cx="7495462" cy="5805223"/>
          </a:xfrm>
        </p:spPr>
      </p:pic>
    </p:spTree>
    <p:extLst>
      <p:ext uri="{BB962C8B-B14F-4D97-AF65-F5344CB8AC3E}">
        <p14:creationId xmlns:p14="http://schemas.microsoft.com/office/powerpoint/2010/main" val="109272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6C986-E8CA-914A-8AC6-785DB024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68259AEE-D37E-034D-9343-D7674806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08" y="789252"/>
            <a:ext cx="10558992" cy="5279496"/>
          </a:xfrm>
        </p:spPr>
      </p:pic>
    </p:spTree>
    <p:extLst>
      <p:ext uri="{BB962C8B-B14F-4D97-AF65-F5344CB8AC3E}">
        <p14:creationId xmlns:p14="http://schemas.microsoft.com/office/powerpoint/2010/main" val="414645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E6E039-1427-8043-B719-E04C581F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E4B08CB2-F79D-3246-B894-012D085C2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33" y="745066"/>
            <a:ext cx="10735734" cy="5367867"/>
          </a:xfrm>
        </p:spPr>
      </p:pic>
    </p:spTree>
    <p:extLst>
      <p:ext uri="{BB962C8B-B14F-4D97-AF65-F5344CB8AC3E}">
        <p14:creationId xmlns:p14="http://schemas.microsoft.com/office/powerpoint/2010/main" val="23150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7BE0C7-D957-7047-8CFF-99B85435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87B28996-5282-9B4C-8DA1-4CA51959F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913" y="919826"/>
            <a:ext cx="5560174" cy="5018348"/>
          </a:xfrm>
        </p:spPr>
      </p:pic>
    </p:spTree>
    <p:extLst>
      <p:ext uri="{BB962C8B-B14F-4D97-AF65-F5344CB8AC3E}">
        <p14:creationId xmlns:p14="http://schemas.microsoft.com/office/powerpoint/2010/main" val="408547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1E8DFD-259B-D24F-81F6-14B1F682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 descr="Obraz zawierający tekst&#10;&#10;Opis wygenerowany automatycznie">
            <a:extLst>
              <a:ext uri="{FF2B5EF4-FFF2-40B4-BE49-F238E27FC236}">
                <a16:creationId xmlns:a16="http://schemas.microsoft.com/office/drawing/2014/main" id="{31F603B9-C760-1840-A3AD-7DD2C49C5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7" y="1272211"/>
            <a:ext cx="11995699" cy="4569789"/>
          </a:xfrm>
        </p:spPr>
      </p:pic>
    </p:spTree>
    <p:extLst>
      <p:ext uri="{BB962C8B-B14F-4D97-AF65-F5344CB8AC3E}">
        <p14:creationId xmlns:p14="http://schemas.microsoft.com/office/powerpoint/2010/main" val="262720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003D5-F01F-AC4A-801C-19BD3D1B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A09D360-A6FB-514E-89D7-9698AA54F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36" y="950119"/>
            <a:ext cx="10596564" cy="5298282"/>
          </a:xfrm>
        </p:spPr>
      </p:pic>
    </p:spTree>
    <p:extLst>
      <p:ext uri="{BB962C8B-B14F-4D97-AF65-F5344CB8AC3E}">
        <p14:creationId xmlns:p14="http://schemas.microsoft.com/office/powerpoint/2010/main" val="153390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3562B3-1B4A-D540-AAAB-C305F52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DE49BC3-5785-7349-A0D9-9847AF9E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73" y="1036373"/>
            <a:ext cx="10271654" cy="5135827"/>
          </a:xfrm>
        </p:spPr>
      </p:pic>
    </p:spTree>
    <p:extLst>
      <p:ext uri="{BB962C8B-B14F-4D97-AF65-F5344CB8AC3E}">
        <p14:creationId xmlns:p14="http://schemas.microsoft.com/office/powerpoint/2010/main" val="392026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339D53-3792-D741-A577-11431A31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DC1BF3D-19D7-4E44-9B00-662D6827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08" y="1027906"/>
            <a:ext cx="10152592" cy="5076296"/>
          </a:xfrm>
        </p:spPr>
      </p:pic>
    </p:spTree>
    <p:extLst>
      <p:ext uri="{BB962C8B-B14F-4D97-AF65-F5344CB8AC3E}">
        <p14:creationId xmlns:p14="http://schemas.microsoft.com/office/powerpoint/2010/main" val="56576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48C9CF-AB48-6042-B6C9-75E6041D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39C3560-44DD-2945-A595-03C7E27B2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04" y="957527"/>
            <a:ext cx="10355792" cy="5177896"/>
          </a:xfrm>
        </p:spPr>
      </p:pic>
    </p:spTree>
    <p:extLst>
      <p:ext uri="{BB962C8B-B14F-4D97-AF65-F5344CB8AC3E}">
        <p14:creationId xmlns:p14="http://schemas.microsoft.com/office/powerpoint/2010/main" val="321727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77FAD0-C3C2-6247-BA8F-1901ECB7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Why?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4503AE6-3FDF-A345-BD11-B17F140F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43" y="1471877"/>
            <a:ext cx="6555183" cy="3117056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5349024-818A-694E-93C9-4838AF68E2FF}"/>
              </a:ext>
            </a:extLst>
          </p:cNvPr>
          <p:cNvSpPr txBox="1"/>
          <p:nvPr/>
        </p:nvSpPr>
        <p:spPr>
          <a:xfrm>
            <a:off x="982132" y="4265767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Polish Freedom House index</a:t>
            </a:r>
          </a:p>
          <a:p>
            <a:endParaRPr lang="pl-PL"/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12F390D2-B319-E74A-9ABE-443D6804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926" y="3533788"/>
            <a:ext cx="5275329" cy="30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B69B52-984C-F549-9303-49A979D7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7AA54329-2159-BF46-9E70-94C7BE095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62" y="1536700"/>
            <a:ext cx="9109076" cy="4554538"/>
          </a:xfrm>
        </p:spPr>
      </p:pic>
    </p:spTree>
    <p:extLst>
      <p:ext uri="{BB962C8B-B14F-4D97-AF65-F5344CB8AC3E}">
        <p14:creationId xmlns:p14="http://schemas.microsoft.com/office/powerpoint/2010/main" val="370614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C85C70-94CC-5B41-B109-8965F8F1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LDA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7E78C6F-DF62-B144-A036-3C31DFF5B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595" y="912500"/>
            <a:ext cx="9454938" cy="5855826"/>
          </a:xfrm>
        </p:spPr>
      </p:pic>
    </p:spTree>
    <p:extLst>
      <p:ext uri="{BB962C8B-B14F-4D97-AF65-F5344CB8AC3E}">
        <p14:creationId xmlns:p14="http://schemas.microsoft.com/office/powerpoint/2010/main" val="68869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AAC28A-6D25-AC4E-9244-DC067E5B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Sentiment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65F3993-7AC4-324B-ADBE-E3F45FBD8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226" y="530700"/>
            <a:ext cx="6192669" cy="6192669"/>
          </a:xfrm>
        </p:spPr>
      </p:pic>
    </p:spTree>
    <p:extLst>
      <p:ext uri="{BB962C8B-B14F-4D97-AF65-F5344CB8AC3E}">
        <p14:creationId xmlns:p14="http://schemas.microsoft.com/office/powerpoint/2010/main" val="181502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CFD75-5CF8-6948-BD3B-C5CD3670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400" y="3162"/>
            <a:ext cx="10279600" cy="763600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2851243-24A7-3A4A-9CCA-2B2BAE39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699" y="613570"/>
            <a:ext cx="6002602" cy="6002602"/>
          </a:xfrm>
        </p:spPr>
      </p:pic>
    </p:spTree>
    <p:extLst>
      <p:ext uri="{BB962C8B-B14F-4D97-AF65-F5344CB8AC3E}">
        <p14:creationId xmlns:p14="http://schemas.microsoft.com/office/powerpoint/2010/main" val="415563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172C0B-3C9F-3740-BDA2-9FD24F58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2"/>
                </a:solidFill>
              </a:rPr>
              <a:t>Lessons learned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3F695369-8D5C-4FF0-B7EC-E85FCE5C5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743376"/>
              </p:ext>
            </p:extLst>
          </p:nvPr>
        </p:nvGraphicFramePr>
        <p:xfrm>
          <a:off x="415925" y="1536700"/>
          <a:ext cx="11360150" cy="4554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5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518257-F5F0-484F-AF7F-B1F2A49E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bg2"/>
                </a:solidFill>
              </a:rPr>
              <a:t>Thanks!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2B3C8-7B7A-F44B-B7A5-88C14CAEB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endParaRPr lang="pl-PL" sz="1200"/>
          </a:p>
          <a:p>
            <a:pPr marL="0" indent="0">
              <a:buNone/>
            </a:pPr>
            <a:endParaRPr lang="pl-PL" sz="1200"/>
          </a:p>
          <a:p>
            <a:pPr marL="0" indent="0">
              <a:buNone/>
            </a:pPr>
            <a:r>
              <a:rPr lang="pl-PL" sz="1200"/>
              <a:t>Thanks to Łukasz Prokulski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745A2C-68B5-6B41-81D2-E61F3DF1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20" y="4091781"/>
            <a:ext cx="1422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ED47AA-26C6-744F-98EC-AF303A6A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D94300E-F26C-A949-9CD4-8D1397172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450" y="3471069"/>
            <a:ext cx="5499100" cy="6858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106B634-88D1-F848-863C-638415A3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9711">
            <a:off x="704843" y="4014505"/>
            <a:ext cx="7150100" cy="7493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F7D166E-B807-124F-8027-E713408C8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5" y="5325702"/>
            <a:ext cx="7531100" cy="7493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C5E6D88-30A0-3247-AC50-A62DD0B3E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6841">
            <a:off x="436275" y="819455"/>
            <a:ext cx="8030125" cy="16369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88665AD-BC9A-C14B-B9B1-E7C700ACB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14571">
            <a:off x="4235985" y="1875385"/>
            <a:ext cx="7569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3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1F1265-4D79-BE42-973A-69C47965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endParaRPr lang="pl-PL" sz="40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EA0052-D780-BA4F-B05D-438D050D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4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7316631-FB73-D144-BB4B-A251C22E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86841">
            <a:off x="81519" y="699355"/>
            <a:ext cx="8030125" cy="16369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5116608-93E7-9B4D-B7E2-473DCB33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4571">
            <a:off x="4093917" y="1646691"/>
            <a:ext cx="7569200" cy="12319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3772F3D-88BA-1B42-94DC-4525290D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59711">
            <a:off x="5830" y="5348792"/>
            <a:ext cx="7150100" cy="749300"/>
          </a:xfrm>
          <a:prstGeom prst="rect">
            <a:avLst/>
          </a:prstGeom>
        </p:spPr>
      </p:pic>
      <p:pic>
        <p:nvPicPr>
          <p:cNvPr id="11" name="Symbol zastępczy zawartości 3">
            <a:extLst>
              <a:ext uri="{FF2B5EF4-FFF2-40B4-BE49-F238E27FC236}">
                <a16:creationId xmlns:a16="http://schemas.microsoft.com/office/drawing/2014/main" id="{B30206BF-58A6-3A4B-A071-4A27DB3A9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56" y="3285030"/>
            <a:ext cx="5499100" cy="6858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84625749-C63C-D443-B38E-64F48AC7A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447695"/>
            <a:ext cx="7531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1F1265-4D79-BE42-973A-69C47965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2"/>
                </a:solidFill>
              </a:rPr>
              <a:t>Goal: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EA0052-D780-BA4F-B05D-438D050D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l-PL" sz="2400"/>
              <a:t>Analyse Polish National News on a daily basis</a:t>
            </a:r>
          </a:p>
          <a:p>
            <a:pPr>
              <a:buFontTx/>
              <a:buChar char="-"/>
            </a:pPr>
            <a:r>
              <a:rPr lang="pl-PL" sz="2400"/>
              <a:t>To control the influence of the Goverment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E944A4-6292-794A-92B6-1CA8549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4" y="1132195"/>
            <a:ext cx="4584700" cy="11811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3CAC0EF-B7E9-FE42-A677-4F3DF7EA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55" y="4855337"/>
            <a:ext cx="4813300" cy="13081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DF7A52A-F47D-A449-9A1A-65C83884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959" y="2761702"/>
            <a:ext cx="1485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6A43EA-3D67-BE4C-A517-B8263716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How to gather the data?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68D2279-7BCB-E342-B0FB-FC8871517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046578">
            <a:off x="1601162" y="2517558"/>
            <a:ext cx="2019300" cy="4699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75F6FDE-D28C-EC4F-BD0E-93849534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50" y="4105492"/>
            <a:ext cx="5245100" cy="17526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8CD33BD-3D21-604F-92B1-261363B3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7611">
            <a:off x="7692747" y="428035"/>
            <a:ext cx="3517475" cy="2759566"/>
          </a:xfrm>
          <a:prstGeom prst="rect">
            <a:avLst/>
          </a:prstGeom>
        </p:spPr>
      </p:pic>
      <p:sp>
        <p:nvSpPr>
          <p:cNvPr id="11" name="Strzałka wygięta w górę 10">
            <a:extLst>
              <a:ext uri="{FF2B5EF4-FFF2-40B4-BE49-F238E27FC236}">
                <a16:creationId xmlns:a16="http://schemas.microsoft.com/office/drawing/2014/main" id="{D5E52FE1-710F-1A4E-B0ED-AE4CF5FEC8BE}"/>
              </a:ext>
            </a:extLst>
          </p:cNvPr>
          <p:cNvSpPr/>
          <p:nvPr/>
        </p:nvSpPr>
        <p:spPr>
          <a:xfrm rot="7037954">
            <a:off x="2065867" y="3606800"/>
            <a:ext cx="1236133" cy="965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 wygięta w górę 11">
            <a:extLst>
              <a:ext uri="{FF2B5EF4-FFF2-40B4-BE49-F238E27FC236}">
                <a16:creationId xmlns:a16="http://schemas.microsoft.com/office/drawing/2014/main" id="{2798F7B7-201A-E740-B49D-2073A436779E}"/>
              </a:ext>
            </a:extLst>
          </p:cNvPr>
          <p:cNvSpPr/>
          <p:nvPr/>
        </p:nvSpPr>
        <p:spPr>
          <a:xfrm rot="19540213">
            <a:off x="8738237" y="3606800"/>
            <a:ext cx="1236133" cy="965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44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AEC2C-3C76-ED4E-AC97-7AA3FC99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Lastest technical setup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ACD338D-C992-754B-85DE-4C27A386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Finally I decided to use the following setup:</a:t>
            </a:r>
          </a:p>
          <a:p>
            <a:pPr lvl="1"/>
            <a:r>
              <a:rPr lang="pl-PL"/>
              <a:t>Raspberry Pi 4B 4GB RAM with a 32GB Micro SD</a:t>
            </a:r>
          </a:p>
          <a:p>
            <a:pPr lvl="1"/>
            <a:r>
              <a:rPr lang="pl-PL"/>
              <a:t>TV HAT tuner DVB-T</a:t>
            </a:r>
          </a:p>
          <a:p>
            <a:pPr lvl="1"/>
            <a:r>
              <a:rPr lang="pl-PL"/>
              <a:t>Tvheadend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AA88702-C931-BD4C-BC4F-5B691479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1134">
            <a:off x="578218" y="3809978"/>
            <a:ext cx="2501708" cy="196266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0DBB473-419F-1D45-997C-B8955742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11" y="3801533"/>
            <a:ext cx="3598515" cy="1861608"/>
          </a:xfrm>
          <a:prstGeom prst="rect">
            <a:avLst/>
          </a:prstGeom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0258561A-B894-C249-8A65-38CD493E46F6}"/>
              </a:ext>
            </a:extLst>
          </p:cNvPr>
          <p:cNvSpPr/>
          <p:nvPr/>
        </p:nvSpPr>
        <p:spPr>
          <a:xfrm>
            <a:off x="3517200" y="4221691"/>
            <a:ext cx="1031823" cy="10689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93CC11-E32C-664B-8F7E-42B53E71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4001294"/>
            <a:ext cx="1549400" cy="1549400"/>
          </a:xfrm>
          <a:prstGeom prst="rect">
            <a:avLst/>
          </a:prstGeom>
        </p:spPr>
      </p:pic>
      <p:sp>
        <p:nvSpPr>
          <p:cNvPr id="10" name="Plus 9">
            <a:extLst>
              <a:ext uri="{FF2B5EF4-FFF2-40B4-BE49-F238E27FC236}">
                <a16:creationId xmlns:a16="http://schemas.microsoft.com/office/drawing/2014/main" id="{2621E7F4-C44A-2E43-9A15-43AE17FB82C0}"/>
              </a:ext>
            </a:extLst>
          </p:cNvPr>
          <p:cNvSpPr/>
          <p:nvPr/>
        </p:nvSpPr>
        <p:spPr>
          <a:xfrm>
            <a:off x="8508893" y="4241535"/>
            <a:ext cx="1031823" cy="10689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752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B82A9E-9882-4642-A5EF-00E37B7D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7" y="567796"/>
            <a:ext cx="10515600" cy="1325563"/>
          </a:xfrm>
        </p:spPr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Tvheadend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DB4D051-D70F-1341-B6C3-8D5BD8D4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4" y="2041482"/>
            <a:ext cx="10641623" cy="4816518"/>
          </a:xfrm>
          <a:prstGeom prst="rect">
            <a:avLst/>
          </a:prstGeom>
        </p:spPr>
      </p:pic>
      <p:pic>
        <p:nvPicPr>
          <p:cNvPr id="10" name="Symbol zastępczy zawartości 9" descr="Obraz zawierający stół&#10;&#10;Opis wygenerowany automatycznie">
            <a:extLst>
              <a:ext uri="{FF2B5EF4-FFF2-40B4-BE49-F238E27FC236}">
                <a16:creationId xmlns:a16="http://schemas.microsoft.com/office/drawing/2014/main" id="{6FC8475E-DFF1-444D-AB28-AB1C7D122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916" y="567797"/>
            <a:ext cx="8712641" cy="3953404"/>
          </a:xfrm>
        </p:spPr>
      </p:pic>
    </p:spTree>
    <p:extLst>
      <p:ext uri="{BB962C8B-B14F-4D97-AF65-F5344CB8AC3E}">
        <p14:creationId xmlns:p14="http://schemas.microsoft.com/office/powerpoint/2010/main" val="4136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2C248E-77BD-264C-B258-856CA454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CCextractor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C92F66-0657-8743-AA30-2286B582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„A tool that analyzes video files and produces independent subtitle files from the closed captions data.” - </a:t>
            </a:r>
            <a:r>
              <a:rPr lang="pl-PL">
                <a:hlinkClick r:id="rId2"/>
              </a:rPr>
              <a:t>https://www.ccextractor.org/</a:t>
            </a:r>
            <a:endParaRPr lang="pl-PL"/>
          </a:p>
          <a:p>
            <a:pPr marL="0" indent="0">
              <a:buNone/>
            </a:pPr>
            <a:endParaRPr lang="pl-PL"/>
          </a:p>
          <a:p>
            <a:r>
              <a:rPr lang="pl-PL"/>
              <a:t>Supported countries:</a:t>
            </a:r>
            <a:br>
              <a:rPr lang="pl-PL"/>
            </a:br>
            <a:r>
              <a:rPr lang="pl-PL"/>
              <a:t>- American TV captions (CEA-608 is well supported, and CEA-708 is starting to look good)</a:t>
            </a:r>
            <a:br>
              <a:rPr lang="pl-PL"/>
            </a:br>
            <a:r>
              <a:rPr lang="pl-PL"/>
              <a:t>- European Teletext</a:t>
            </a:r>
            <a:br>
              <a:rPr lang="pl-PL"/>
            </a:br>
            <a:r>
              <a:rPr lang="pl-PL"/>
              <a:t>- European DVB</a:t>
            </a:r>
            <a:br>
              <a:rPr lang="pl-PL"/>
            </a:br>
            <a:r>
              <a:rPr lang="pl-PL"/>
              <a:t>- Brazilian ISBD</a:t>
            </a:r>
            <a:br>
              <a:rPr lang="pl-PL"/>
            </a:br>
            <a:r>
              <a:rPr lang="pl-PL"/>
              <a:t>- DVD</a:t>
            </a:r>
            <a:br>
              <a:rPr lang="pl-PL"/>
            </a:br>
            <a:r>
              <a:rPr lang="pl-PL"/>
              <a:t>- MXF</a:t>
            </a:r>
            <a:br>
              <a:rPr lang="pl-PL"/>
            </a:br>
            <a:endParaRPr lang="pl-PL"/>
          </a:p>
          <a:p>
            <a:r>
              <a:rPr lang="pl-PL"/>
              <a:t>Missing:</a:t>
            </a:r>
            <a:br>
              <a:rPr lang="pl-PL"/>
            </a:br>
            <a:r>
              <a:rPr lang="pl-PL"/>
              <a:t>- DTMB (Chinese)</a:t>
            </a:r>
          </a:p>
          <a:p>
            <a:pPr marL="0" indent="0">
              <a:buNone/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C12E969-D295-BC4A-956F-ACC9AC1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36" y="4980515"/>
            <a:ext cx="6843564" cy="3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8113"/>
      </p:ext>
    </p:extLst>
  </p:cSld>
  <p:clrMapOvr>
    <a:masterClrMapping/>
  </p:clrMapOvr>
</p:sld>
</file>

<file path=ppt/theme/theme1.xml><?xml version="1.0" encoding="utf-8"?>
<a:theme xmlns:a="http://schemas.openxmlformats.org/drawingml/2006/main" name="Yearly Planner by Slidesgo">
  <a:themeElements>
    <a:clrScheme name="Simple Light">
      <a:dk1>
        <a:srgbClr val="FF5464"/>
      </a:dk1>
      <a:lt1>
        <a:srgbClr val="FFFFFF"/>
      </a:lt1>
      <a:dk2>
        <a:srgbClr val="000000"/>
      </a:dk2>
      <a:lt2>
        <a:srgbClr val="FF9CA5"/>
      </a:lt2>
      <a:accent1>
        <a:srgbClr val="000000"/>
      </a:accent1>
      <a:accent2>
        <a:srgbClr val="FF5464"/>
      </a:accent2>
      <a:accent3>
        <a:srgbClr val="000000"/>
      </a:accent3>
      <a:accent4>
        <a:srgbClr val="FF5464"/>
      </a:accent4>
      <a:accent5>
        <a:srgbClr val="EFEFEF"/>
      </a:accent5>
      <a:accent6>
        <a:srgbClr val="D9D9D9"/>
      </a:accent6>
      <a:hlink>
        <a:srgbClr val="3A3232"/>
      </a:hlink>
      <a:folHlink>
        <a:srgbClr val="0097A7"/>
      </a:folHlink>
    </a:clrScheme>
    <a:fontScheme name="Pakiet 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Yearly Planner by Slidesgo</Template>
  <TotalTime>249</TotalTime>
  <Words>218</Words>
  <Application>Microsoft Macintosh PowerPoint</Application>
  <PresentationFormat>Panoramiczny</PresentationFormat>
  <Paragraphs>49</Paragraphs>
  <Slides>25</Slides>
  <Notes>0</Notes>
  <HiddenSlides>1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25</vt:i4>
      </vt:variant>
    </vt:vector>
  </HeadingPairs>
  <TitlesOfParts>
    <vt:vector size="33" baseType="lpstr">
      <vt:lpstr>Arial</vt:lpstr>
      <vt:lpstr>Montserrat</vt:lpstr>
      <vt:lpstr>Overpass</vt:lpstr>
      <vt:lpstr>Proxima Nova</vt:lpstr>
      <vt:lpstr>Proxima Nova Semibold</vt:lpstr>
      <vt:lpstr>Roboto</vt:lpstr>
      <vt:lpstr>Yearly Planner by Slidesgo</vt:lpstr>
      <vt:lpstr>Slidesgo Final Pages</vt:lpstr>
      <vt:lpstr>Text Mining techniques on Polish National News</vt:lpstr>
      <vt:lpstr>Why?</vt:lpstr>
      <vt:lpstr>Prezentacja programu PowerPoint</vt:lpstr>
      <vt:lpstr>Prezentacja programu PowerPoint</vt:lpstr>
      <vt:lpstr>Goal:</vt:lpstr>
      <vt:lpstr>How to gather the data?</vt:lpstr>
      <vt:lpstr>Lastest technical setup</vt:lpstr>
      <vt:lpstr>Tvheadend</vt:lpstr>
      <vt:lpstr>CCextractor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LDA</vt:lpstr>
      <vt:lpstr>Sentiment</vt:lpstr>
      <vt:lpstr>Prezentacja programu PowerPoint</vt:lpstr>
      <vt:lpstr>Lessons learned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techniques on Polish National News</dc:title>
  <dc:creator>Michel Voss</dc:creator>
  <cp:lastModifiedBy>Michel Voss</cp:lastModifiedBy>
  <cp:revision>19</cp:revision>
  <dcterms:created xsi:type="dcterms:W3CDTF">2020-09-26T09:36:26Z</dcterms:created>
  <dcterms:modified xsi:type="dcterms:W3CDTF">2020-09-26T13:46:25Z</dcterms:modified>
</cp:coreProperties>
</file>